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704" r:id="rId5"/>
  </p:sldMasterIdLst>
  <p:notesMasterIdLst>
    <p:notesMasterId r:id="rId37"/>
  </p:notesMasterIdLst>
  <p:handoutMasterIdLst>
    <p:handoutMasterId r:id="rId38"/>
  </p:handoutMasterIdLst>
  <p:sldIdLst>
    <p:sldId id="257" r:id="rId6"/>
    <p:sldId id="3404" r:id="rId7"/>
    <p:sldId id="258" r:id="rId8"/>
    <p:sldId id="3379" r:id="rId9"/>
    <p:sldId id="260" r:id="rId10"/>
    <p:sldId id="3402" r:id="rId11"/>
    <p:sldId id="265" r:id="rId12"/>
    <p:sldId id="262" r:id="rId13"/>
    <p:sldId id="3406" r:id="rId14"/>
    <p:sldId id="3416" r:id="rId15"/>
    <p:sldId id="3405" r:id="rId16"/>
    <p:sldId id="3407" r:id="rId17"/>
    <p:sldId id="3408" r:id="rId18"/>
    <p:sldId id="3390" r:id="rId19"/>
    <p:sldId id="3409" r:id="rId20"/>
    <p:sldId id="3397" r:id="rId21"/>
    <p:sldId id="266" r:id="rId22"/>
    <p:sldId id="267" r:id="rId23"/>
    <p:sldId id="273" r:id="rId24"/>
    <p:sldId id="3383" r:id="rId25"/>
    <p:sldId id="3410" r:id="rId26"/>
    <p:sldId id="3412" r:id="rId27"/>
    <p:sldId id="3384" r:id="rId28"/>
    <p:sldId id="3411" r:id="rId29"/>
    <p:sldId id="3413" r:id="rId30"/>
    <p:sldId id="3414" r:id="rId31"/>
    <p:sldId id="3398" r:id="rId32"/>
    <p:sldId id="3386" r:id="rId33"/>
    <p:sldId id="3389" r:id="rId34"/>
    <p:sldId id="3415" r:id="rId35"/>
    <p:sldId id="341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3D90"/>
    <a:srgbClr val="EC7E31"/>
    <a:srgbClr val="6459A7"/>
    <a:srgbClr val="725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F4B27-C143-46F8-832E-B0E29D2F78E6}" v="120" dt="2025-04-01T06:22:13.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4712" autoAdjust="0"/>
  </p:normalViewPr>
  <p:slideViewPr>
    <p:cSldViewPr snapToGrid="0" snapToObjects="1">
      <p:cViewPr varScale="1">
        <p:scale>
          <a:sx n="105" d="100"/>
          <a:sy n="105" d="100"/>
        </p:scale>
        <p:origin x="1830" y="96"/>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142" d="100"/>
          <a:sy n="142" d="100"/>
        </p:scale>
        <p:origin x="37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FF8CED-A74E-274D-B01C-D3AEA7180B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9840CB-598E-4A47-A5FD-958DFD1BF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B9DF2-0CEE-C74A-AA37-923E069E1C2A}" type="datetimeFigureOut">
              <a:rPr lang="en-US" smtClean="0"/>
              <a:t>4/16/2025</a:t>
            </a:fld>
            <a:endParaRPr lang="en-US"/>
          </a:p>
        </p:txBody>
      </p:sp>
      <p:sp>
        <p:nvSpPr>
          <p:cNvPr id="4" name="Footer Placeholder 3">
            <a:extLst>
              <a:ext uri="{FF2B5EF4-FFF2-40B4-BE49-F238E27FC236}">
                <a16:creationId xmlns:a16="http://schemas.microsoft.com/office/drawing/2014/main" id="{99D0AB34-5724-9F42-9E44-3A7FE4BF01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050C8C-7AAD-4D4B-881C-902E7D766C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F835C6-BD43-0B47-BBD6-6D303160D2D5}" type="slidenum">
              <a:rPr lang="en-US" smtClean="0"/>
              <a:t>‹#›</a:t>
            </a:fld>
            <a:endParaRPr lang="en-US"/>
          </a:p>
        </p:txBody>
      </p:sp>
    </p:spTree>
    <p:extLst>
      <p:ext uri="{BB962C8B-B14F-4D97-AF65-F5344CB8AC3E}">
        <p14:creationId xmlns:p14="http://schemas.microsoft.com/office/powerpoint/2010/main" val="1558090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0E8C0-0464-4720-97F4-E5A3C49F8D69}" type="datetimeFigureOut">
              <a:rPr lang="en-AU" smtClean="0"/>
              <a:t>16/04/2025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9AC89-6D58-448A-B419-CE6E5B8EEE6D}" type="slidenum">
              <a:rPr lang="en-AU" smtClean="0"/>
              <a:t>‹#›</a:t>
            </a:fld>
            <a:endParaRPr lang="en-AU"/>
          </a:p>
        </p:txBody>
      </p:sp>
    </p:spTree>
    <p:extLst>
      <p:ext uri="{BB962C8B-B14F-4D97-AF65-F5344CB8AC3E}">
        <p14:creationId xmlns:p14="http://schemas.microsoft.com/office/powerpoint/2010/main" val="27485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b25c6ed7fb_0_54:notes"/>
          <p:cNvSpPr>
            <a:spLocks noGrp="1" noRot="1" noChangeAspect="1"/>
          </p:cNvSpPr>
          <p:nvPr>
            <p:ph type="sldImg" idx="2"/>
          </p:nvPr>
        </p:nvSpPr>
        <p:spPr>
          <a:xfrm>
            <a:off x="1177925" y="1233488"/>
            <a:ext cx="4441825" cy="33321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b25c6ed7fb_0_54:notes"/>
          <p:cNvSpPr txBox="1">
            <a:spLocks noGrp="1"/>
          </p:cNvSpPr>
          <p:nvPr>
            <p:ph type="body" idx="1"/>
          </p:nvPr>
        </p:nvSpPr>
        <p:spPr>
          <a:xfrm>
            <a:off x="679768" y="4751219"/>
            <a:ext cx="5438140" cy="388752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g1b25c6ed7fb_0_54:notes"/>
          <p:cNvSpPr txBox="1">
            <a:spLocks noGrp="1"/>
          </p:cNvSpPr>
          <p:nvPr>
            <p:ph type="sldNum" idx="12"/>
          </p:nvPr>
        </p:nvSpPr>
        <p:spPr>
          <a:xfrm>
            <a:off x="3850443" y="9377316"/>
            <a:ext cx="2945659" cy="495253"/>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211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1568B-CA17-BD4D-931E-0C1D7F8E5AE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 Placeholder 2">
            <a:extLst>
              <a:ext uri="{FF2B5EF4-FFF2-40B4-BE49-F238E27FC236}">
                <a16:creationId xmlns:a16="http://schemas.microsoft.com/office/drawing/2014/main" id="{C8356F02-ED38-4F4C-BD82-C07270EFC443}"/>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subtitle</a:t>
            </a:r>
          </a:p>
        </p:txBody>
      </p:sp>
      <p:sp>
        <p:nvSpPr>
          <p:cNvPr id="19" name="Title 1">
            <a:extLst>
              <a:ext uri="{FF2B5EF4-FFF2-40B4-BE49-F238E27FC236}">
                <a16:creationId xmlns:a16="http://schemas.microsoft.com/office/drawing/2014/main" id="{5245F59E-5C97-0A4A-B1C1-6603BB7D250A}"/>
              </a:ext>
            </a:extLst>
          </p:cNvPr>
          <p:cNvSpPr>
            <a:spLocks noGrp="1"/>
          </p:cNvSpPr>
          <p:nvPr>
            <p:ph type="title"/>
          </p:nvPr>
        </p:nvSpPr>
        <p:spPr>
          <a:xfrm>
            <a:off x="540000" y="997308"/>
            <a:ext cx="7926513" cy="2086715"/>
          </a:xfrm>
        </p:spPr>
        <p:txBody>
          <a:bodyPr anchor="t" anchorCtr="0">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9725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0FEF61-FA2B-CC41-B3E1-D8257941840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8EC78028-87C8-8A4C-B6E3-9703535B134F}"/>
              </a:ext>
            </a:extLst>
          </p:cNvPr>
          <p:cNvSpPr>
            <a:spLocks noGrp="1"/>
          </p:cNvSpPr>
          <p:nvPr>
            <p:ph type="title" hasCustomPrompt="1"/>
          </p:nvPr>
        </p:nvSpPr>
        <p:spPr>
          <a:xfrm>
            <a:off x="540000" y="1080000"/>
            <a:ext cx="7419863" cy="1981200"/>
          </a:xfrm>
        </p:spPr>
        <p:txBody>
          <a:bodyPr anchor="t" anchorCtr="0"/>
          <a:lstStyle>
            <a:lvl1pPr>
              <a:defRPr sz="3600"/>
            </a:lvl1pPr>
          </a:lstStyle>
          <a:p>
            <a:r>
              <a:rPr lang="en-US" dirty="0"/>
              <a:t>Click to edit title</a:t>
            </a:r>
          </a:p>
        </p:txBody>
      </p:sp>
      <p:sp>
        <p:nvSpPr>
          <p:cNvPr id="9" name="Text Placeholder 3">
            <a:extLst>
              <a:ext uri="{FF2B5EF4-FFF2-40B4-BE49-F238E27FC236}">
                <a16:creationId xmlns:a16="http://schemas.microsoft.com/office/drawing/2014/main" id="{829E1C14-D187-8B49-ACCA-A527A7B86840}"/>
              </a:ext>
            </a:extLst>
          </p:cNvPr>
          <p:cNvSpPr>
            <a:spLocks noGrp="1"/>
          </p:cNvSpPr>
          <p:nvPr>
            <p:ph type="body" sz="half" idx="2" hasCustomPrompt="1"/>
          </p:nvPr>
        </p:nvSpPr>
        <p:spPr>
          <a:xfrm>
            <a:off x="540000" y="3324113"/>
            <a:ext cx="7419863" cy="2362200"/>
          </a:xfrm>
          <a:prstGeom prst="rect">
            <a:avLst/>
          </a:prstGeo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130345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titl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C8A6CC-6322-AF44-A5BB-CCC43BD5ED8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C234C7BA-FE4D-AC4F-BEAD-A4E31024E80D}"/>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8512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Titl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1C6ED-3120-4C4A-913F-01221CF13A7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895221B3-CFFA-884B-89F1-01B64455343C}"/>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3508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titl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201B1-8867-7E4C-AF62-7708D1D2FC8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596E4220-B179-9445-A722-5B636D03A40A}"/>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86918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Titl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CFC8A-3254-C44D-970A-BF515B57897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28484617-0172-7F45-BEE5-0C0CCFC44BC2}"/>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1372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9418-1D73-7540-AB73-BF4F68C367DB}"/>
              </a:ext>
            </a:extLst>
          </p:cNvPr>
          <p:cNvSpPr>
            <a:spLocks noGrp="1"/>
          </p:cNvSpPr>
          <p:nvPr>
            <p:ph type="title"/>
          </p:nvPr>
        </p:nvSpPr>
        <p:spPr>
          <a:xfrm>
            <a:off x="540000" y="540001"/>
            <a:ext cx="7975350" cy="920664"/>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FC3C51-2069-E846-85D7-367374AC3CD1}"/>
              </a:ext>
            </a:extLst>
          </p:cNvPr>
          <p:cNvSpPr>
            <a:spLocks noGrp="1"/>
          </p:cNvSpPr>
          <p:nvPr>
            <p:ph sz="half" idx="1"/>
          </p:nvPr>
        </p:nvSpPr>
        <p:spPr>
          <a:xfrm>
            <a:off x="54000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9A9B49E-7D25-9740-BC2E-92EA823011B1}"/>
              </a:ext>
            </a:extLst>
          </p:cNvPr>
          <p:cNvSpPr>
            <a:spLocks noGrp="1"/>
          </p:cNvSpPr>
          <p:nvPr>
            <p:ph sz="half" idx="2"/>
          </p:nvPr>
        </p:nvSpPr>
        <p:spPr>
          <a:xfrm>
            <a:off x="462915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616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7A61-652E-0E44-973E-D7D39231B418}"/>
              </a:ext>
            </a:extLst>
          </p:cNvPr>
          <p:cNvSpPr>
            <a:spLocks noGrp="1"/>
          </p:cNvSpPr>
          <p:nvPr>
            <p:ph type="title"/>
          </p:nvPr>
        </p:nvSpPr>
        <p:spPr>
          <a:xfrm>
            <a:off x="540000" y="540001"/>
            <a:ext cx="7886700" cy="873164"/>
          </a:xfrm>
        </p:spPr>
        <p:txBody>
          <a:bodyPr anchor="t" anchorCtr="0"/>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F4899-1543-AC48-9A21-C3AF9F4044E5}"/>
              </a:ext>
            </a:extLst>
          </p:cNvPr>
          <p:cNvSpPr>
            <a:spLocks noGrp="1"/>
          </p:cNvSpPr>
          <p:nvPr>
            <p:ph type="body" idx="1"/>
          </p:nvPr>
        </p:nvSpPr>
        <p:spPr>
          <a:xfrm>
            <a:off x="540001" y="1681163"/>
            <a:ext cx="3868340" cy="658276"/>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9CAE8-1D85-F942-8028-0F9439285CC0}"/>
              </a:ext>
            </a:extLst>
          </p:cNvPr>
          <p:cNvSpPr>
            <a:spLocks noGrp="1"/>
          </p:cNvSpPr>
          <p:nvPr>
            <p:ph sz="half" idx="2"/>
          </p:nvPr>
        </p:nvSpPr>
        <p:spPr>
          <a:xfrm>
            <a:off x="540001" y="2505075"/>
            <a:ext cx="3868340"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A5338E-8E4B-194C-8C74-597D6C85A3C0}"/>
              </a:ext>
            </a:extLst>
          </p:cNvPr>
          <p:cNvSpPr>
            <a:spLocks noGrp="1"/>
          </p:cNvSpPr>
          <p:nvPr>
            <p:ph type="body" sz="quarter" idx="3"/>
          </p:nvPr>
        </p:nvSpPr>
        <p:spPr>
          <a:xfrm>
            <a:off x="4629150" y="1681163"/>
            <a:ext cx="3887391" cy="658276"/>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6A473-5581-E145-8195-69BBC317F4AA}"/>
              </a:ext>
            </a:extLst>
          </p:cNvPr>
          <p:cNvSpPr>
            <a:spLocks noGrp="1"/>
          </p:cNvSpPr>
          <p:nvPr>
            <p:ph sz="quarter" idx="4"/>
          </p:nvPr>
        </p:nvSpPr>
        <p:spPr>
          <a:xfrm>
            <a:off x="4629150" y="2505075"/>
            <a:ext cx="3887391"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97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har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AB17-9BC9-AD49-81A0-0F7E4292D600}"/>
              </a:ext>
            </a:extLst>
          </p:cNvPr>
          <p:cNvSpPr>
            <a:spLocks noGrp="1"/>
          </p:cNvSpPr>
          <p:nvPr>
            <p:ph type="title"/>
          </p:nvPr>
        </p:nvSpPr>
        <p:spPr>
          <a:xfrm>
            <a:off x="540000" y="540001"/>
            <a:ext cx="7886700" cy="1325563"/>
          </a:xfrm>
        </p:spPr>
        <p:txBody>
          <a:bodyPr anchor="t" anchorCtr="0"/>
          <a:lstStyle/>
          <a:p>
            <a:r>
              <a:rPr lang="en-US"/>
              <a:t>Click to edit Master title style</a:t>
            </a:r>
            <a:endParaRPr lang="en-US" dirty="0"/>
          </a:p>
        </p:txBody>
      </p:sp>
      <p:sp>
        <p:nvSpPr>
          <p:cNvPr id="7" name="Chart Placeholder 6">
            <a:extLst>
              <a:ext uri="{FF2B5EF4-FFF2-40B4-BE49-F238E27FC236}">
                <a16:creationId xmlns:a16="http://schemas.microsoft.com/office/drawing/2014/main" id="{8ADAF529-1560-CC4A-8798-1894913747EB}"/>
              </a:ext>
            </a:extLst>
          </p:cNvPr>
          <p:cNvSpPr>
            <a:spLocks noGrp="1"/>
          </p:cNvSpPr>
          <p:nvPr>
            <p:ph type="chart" sz="quarter" idx="10"/>
          </p:nvPr>
        </p:nvSpPr>
        <p:spPr>
          <a:xfrm>
            <a:off x="540000" y="2003425"/>
            <a:ext cx="7886700" cy="3632200"/>
          </a:xfrm>
        </p:spPr>
        <p:txBody>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286498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 logo">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EF5811C-E467-ED4A-B94D-1A0B42EFA1BF}"/>
              </a:ext>
            </a:extLst>
          </p:cNvPr>
          <p:cNvSpPr>
            <a:spLocks noGrp="1"/>
          </p:cNvSpPr>
          <p:nvPr>
            <p:ph type="title" hasCustomPrompt="1"/>
          </p:nvPr>
        </p:nvSpPr>
        <p:spPr>
          <a:xfrm>
            <a:off x="540000" y="540001"/>
            <a:ext cx="7886700" cy="1325563"/>
          </a:xfrm>
        </p:spPr>
        <p:txBody>
          <a:bodyPr lIns="90000" tIns="46800" rIns="90000" bIns="46800" anchor="t" anchorCtr="0"/>
          <a:lstStyle/>
          <a:p>
            <a:r>
              <a:rPr lang="en-US" dirty="0"/>
              <a:t>Click to edit title</a:t>
            </a:r>
          </a:p>
        </p:txBody>
      </p:sp>
      <p:sp>
        <p:nvSpPr>
          <p:cNvPr id="6" name="Content Placeholder 10">
            <a:extLst>
              <a:ext uri="{FF2B5EF4-FFF2-40B4-BE49-F238E27FC236}">
                <a16:creationId xmlns:a16="http://schemas.microsoft.com/office/drawing/2014/main" id="{A1E4ED61-1122-054E-BF75-88981B4DB27E}"/>
              </a:ext>
            </a:extLst>
          </p:cNvPr>
          <p:cNvSpPr>
            <a:spLocks noGrp="1"/>
          </p:cNvSpPr>
          <p:nvPr>
            <p:ph sz="quarter" idx="10" hasCustomPrompt="1"/>
          </p:nvPr>
        </p:nvSpPr>
        <p:spPr>
          <a:xfrm>
            <a:off x="540000" y="2351315"/>
            <a:ext cx="7886700" cy="3574473"/>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893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3 columns -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7CBE8D1-156B-704F-86E5-39CF9C38E8E6}"/>
              </a:ext>
            </a:extLst>
          </p:cNvPr>
          <p:cNvSpPr>
            <a:spLocks noGrp="1"/>
          </p:cNvSpPr>
          <p:nvPr>
            <p:ph type="title" hasCustomPrompt="1"/>
          </p:nvPr>
        </p:nvSpPr>
        <p:spPr>
          <a:xfrm>
            <a:off x="540000" y="540001"/>
            <a:ext cx="7985473" cy="1122545"/>
          </a:xfrm>
        </p:spPr>
        <p:txBody>
          <a:bodyPr anchor="t" anchorCtr="0"/>
          <a:lstStyle>
            <a:lvl1pPr>
              <a:defRPr sz="3150"/>
            </a:lvl1pPr>
          </a:lstStyle>
          <a:p>
            <a:r>
              <a:rPr lang="en-US" dirty="0"/>
              <a:t>Click to edit title</a:t>
            </a:r>
          </a:p>
        </p:txBody>
      </p:sp>
      <p:sp>
        <p:nvSpPr>
          <p:cNvPr id="9" name="Text Placeholder 2">
            <a:extLst>
              <a:ext uri="{FF2B5EF4-FFF2-40B4-BE49-F238E27FC236}">
                <a16:creationId xmlns:a16="http://schemas.microsoft.com/office/drawing/2014/main" id="{665C0D04-7DEC-B741-92CB-E9EC4482670E}"/>
              </a:ext>
            </a:extLst>
          </p:cNvPr>
          <p:cNvSpPr>
            <a:spLocks noGrp="1"/>
          </p:cNvSpPr>
          <p:nvPr>
            <p:ph type="body" idx="1" hasCustomPrompt="1"/>
          </p:nvPr>
        </p:nvSpPr>
        <p:spPr>
          <a:xfrm>
            <a:off x="540000"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0" name="Text Placeholder 3">
            <a:extLst>
              <a:ext uri="{FF2B5EF4-FFF2-40B4-BE49-F238E27FC236}">
                <a16:creationId xmlns:a16="http://schemas.microsoft.com/office/drawing/2014/main" id="{8613DE25-DD03-CA44-9FB7-BB2292420420}"/>
              </a:ext>
            </a:extLst>
          </p:cNvPr>
          <p:cNvSpPr>
            <a:spLocks noGrp="1"/>
          </p:cNvSpPr>
          <p:nvPr>
            <p:ph type="body" sz="half" idx="15" hasCustomPrompt="1"/>
          </p:nvPr>
        </p:nvSpPr>
        <p:spPr>
          <a:xfrm>
            <a:off x="540000"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1" name="Text Placeholder 4">
            <a:extLst>
              <a:ext uri="{FF2B5EF4-FFF2-40B4-BE49-F238E27FC236}">
                <a16:creationId xmlns:a16="http://schemas.microsoft.com/office/drawing/2014/main" id="{C849B50E-DF63-B542-A70B-6F24B8E0ACDB}"/>
              </a:ext>
            </a:extLst>
          </p:cNvPr>
          <p:cNvSpPr>
            <a:spLocks noGrp="1"/>
          </p:cNvSpPr>
          <p:nvPr>
            <p:ph type="body" sz="quarter" idx="3" hasCustomPrompt="1"/>
          </p:nvPr>
        </p:nvSpPr>
        <p:spPr>
          <a:xfrm>
            <a:off x="3295828"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2" name="Text Placeholder 3">
            <a:extLst>
              <a:ext uri="{FF2B5EF4-FFF2-40B4-BE49-F238E27FC236}">
                <a16:creationId xmlns:a16="http://schemas.microsoft.com/office/drawing/2014/main" id="{CA136479-FBDD-974F-933E-399E939D16BD}"/>
              </a:ext>
            </a:extLst>
          </p:cNvPr>
          <p:cNvSpPr>
            <a:spLocks noGrp="1"/>
          </p:cNvSpPr>
          <p:nvPr>
            <p:ph type="body" sz="half" idx="16" hasCustomPrompt="1"/>
          </p:nvPr>
        </p:nvSpPr>
        <p:spPr>
          <a:xfrm>
            <a:off x="3287913"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3" name="Text Placeholder 4">
            <a:extLst>
              <a:ext uri="{FF2B5EF4-FFF2-40B4-BE49-F238E27FC236}">
                <a16:creationId xmlns:a16="http://schemas.microsoft.com/office/drawing/2014/main" id="{B750E2BD-7E6B-604D-9D8D-266D737353B1}"/>
              </a:ext>
            </a:extLst>
          </p:cNvPr>
          <p:cNvSpPr>
            <a:spLocks noGrp="1"/>
          </p:cNvSpPr>
          <p:nvPr>
            <p:ph type="body" sz="quarter" idx="13" hasCustomPrompt="1"/>
          </p:nvPr>
        </p:nvSpPr>
        <p:spPr>
          <a:xfrm>
            <a:off x="6049715"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4" name="Text Placeholder 3">
            <a:extLst>
              <a:ext uri="{FF2B5EF4-FFF2-40B4-BE49-F238E27FC236}">
                <a16:creationId xmlns:a16="http://schemas.microsoft.com/office/drawing/2014/main" id="{656A072B-D9DE-1044-A893-B509B60B2C25}"/>
              </a:ext>
            </a:extLst>
          </p:cNvPr>
          <p:cNvSpPr>
            <a:spLocks noGrp="1"/>
          </p:cNvSpPr>
          <p:nvPr>
            <p:ph type="body" sz="half" idx="17" hasCustomPrompt="1"/>
          </p:nvPr>
        </p:nvSpPr>
        <p:spPr>
          <a:xfrm>
            <a:off x="6049715"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58393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4345C-0823-584C-9315-BBBDD55AD90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D9B7A7F4-09F1-0044-8913-DA8CD6129F88}"/>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subtitle</a:t>
            </a:r>
          </a:p>
        </p:txBody>
      </p:sp>
      <p:sp>
        <p:nvSpPr>
          <p:cNvPr id="12" name="Title 1">
            <a:extLst>
              <a:ext uri="{FF2B5EF4-FFF2-40B4-BE49-F238E27FC236}">
                <a16:creationId xmlns:a16="http://schemas.microsoft.com/office/drawing/2014/main" id="{BF548F5E-B6E4-D742-BFE4-F4563B6D8099}"/>
              </a:ext>
            </a:extLst>
          </p:cNvPr>
          <p:cNvSpPr>
            <a:spLocks noGrp="1"/>
          </p:cNvSpPr>
          <p:nvPr>
            <p:ph type="title"/>
          </p:nvPr>
        </p:nvSpPr>
        <p:spPr>
          <a:xfrm>
            <a:off x="540000" y="997308"/>
            <a:ext cx="5295535" cy="1325563"/>
          </a:xfrm>
        </p:spPr>
        <p:txBody>
          <a:bodyPr anchor="t" anchorCtr="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074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content_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C78028-87C8-8A4C-B6E3-9703535B134F}"/>
              </a:ext>
            </a:extLst>
          </p:cNvPr>
          <p:cNvSpPr>
            <a:spLocks noGrp="1"/>
          </p:cNvSpPr>
          <p:nvPr>
            <p:ph type="title" hasCustomPrompt="1"/>
          </p:nvPr>
        </p:nvSpPr>
        <p:spPr>
          <a:xfrm>
            <a:off x="540000" y="1080000"/>
            <a:ext cx="7419863" cy="1981200"/>
          </a:xfrm>
        </p:spPr>
        <p:txBody>
          <a:bodyPr anchor="t" anchorCtr="0"/>
          <a:lstStyle>
            <a:lvl1pPr>
              <a:defRPr sz="3600"/>
            </a:lvl1pPr>
          </a:lstStyle>
          <a:p>
            <a:r>
              <a:rPr lang="en-US" dirty="0"/>
              <a:t>Click to edit title</a:t>
            </a:r>
          </a:p>
        </p:txBody>
      </p:sp>
      <p:sp>
        <p:nvSpPr>
          <p:cNvPr id="9" name="Text Placeholder 3">
            <a:extLst>
              <a:ext uri="{FF2B5EF4-FFF2-40B4-BE49-F238E27FC236}">
                <a16:creationId xmlns:a16="http://schemas.microsoft.com/office/drawing/2014/main" id="{829E1C14-D187-8B49-ACCA-A527A7B86840}"/>
              </a:ext>
            </a:extLst>
          </p:cNvPr>
          <p:cNvSpPr>
            <a:spLocks noGrp="1"/>
          </p:cNvSpPr>
          <p:nvPr>
            <p:ph type="body" sz="half" idx="2" hasCustomPrompt="1"/>
          </p:nvPr>
        </p:nvSpPr>
        <p:spPr>
          <a:xfrm>
            <a:off x="540000" y="3324113"/>
            <a:ext cx="7419863" cy="2362200"/>
          </a:xfrm>
          <a:prstGeom prst="rect">
            <a:avLst/>
          </a:prstGeo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24036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4BA71-121F-3B47-A8E8-6C7F749BFA0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 Placeholder 2">
            <a:extLst>
              <a:ext uri="{FF2B5EF4-FFF2-40B4-BE49-F238E27FC236}">
                <a16:creationId xmlns:a16="http://schemas.microsoft.com/office/drawing/2014/main" id="{C8356F02-ED38-4F4C-BD82-C07270EFC443}"/>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subtitle</a:t>
            </a:r>
          </a:p>
        </p:txBody>
      </p:sp>
      <p:sp>
        <p:nvSpPr>
          <p:cNvPr id="19" name="Title 1">
            <a:extLst>
              <a:ext uri="{FF2B5EF4-FFF2-40B4-BE49-F238E27FC236}">
                <a16:creationId xmlns:a16="http://schemas.microsoft.com/office/drawing/2014/main" id="{5245F59E-5C97-0A4A-B1C1-6603BB7D250A}"/>
              </a:ext>
            </a:extLst>
          </p:cNvPr>
          <p:cNvSpPr>
            <a:spLocks noGrp="1"/>
          </p:cNvSpPr>
          <p:nvPr>
            <p:ph type="title"/>
          </p:nvPr>
        </p:nvSpPr>
        <p:spPr>
          <a:xfrm>
            <a:off x="540000" y="997308"/>
            <a:ext cx="7926513" cy="2086715"/>
          </a:xfrm>
        </p:spPr>
        <p:txBody>
          <a:bodyPr anchor="t" anchorCtr="0">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12751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A2CF3A-900C-7F44-90B0-5420D8A1EDE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D9B7A7F4-09F1-0044-8913-DA8CD6129F88}"/>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Master subtitle style</a:t>
            </a:r>
          </a:p>
        </p:txBody>
      </p:sp>
      <p:sp>
        <p:nvSpPr>
          <p:cNvPr id="12" name="Title 1">
            <a:extLst>
              <a:ext uri="{FF2B5EF4-FFF2-40B4-BE49-F238E27FC236}">
                <a16:creationId xmlns:a16="http://schemas.microsoft.com/office/drawing/2014/main" id="{BF548F5E-B6E4-D742-BFE4-F4563B6D8099}"/>
              </a:ext>
            </a:extLst>
          </p:cNvPr>
          <p:cNvSpPr>
            <a:spLocks noGrp="1"/>
          </p:cNvSpPr>
          <p:nvPr>
            <p:ph type="title"/>
          </p:nvPr>
        </p:nvSpPr>
        <p:spPr>
          <a:xfrm>
            <a:off x="540000" y="997308"/>
            <a:ext cx="5295535" cy="1325563"/>
          </a:xfrm>
        </p:spPr>
        <p:txBody>
          <a:bodyPr anchor="t" anchorCtr="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34368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63A6ED-F7BA-6A4C-BE5F-17A0EB6966A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D9B7A7F4-09F1-0044-8913-DA8CD6129F88}"/>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Master subtitle style</a:t>
            </a:r>
          </a:p>
        </p:txBody>
      </p:sp>
      <p:sp>
        <p:nvSpPr>
          <p:cNvPr id="23" name="Title 1">
            <a:extLst>
              <a:ext uri="{FF2B5EF4-FFF2-40B4-BE49-F238E27FC236}">
                <a16:creationId xmlns:a16="http://schemas.microsoft.com/office/drawing/2014/main" id="{C342EE9E-2940-364A-83F5-5AE58DBD4FA4}"/>
              </a:ext>
            </a:extLst>
          </p:cNvPr>
          <p:cNvSpPr>
            <a:spLocks noGrp="1"/>
          </p:cNvSpPr>
          <p:nvPr>
            <p:ph type="title"/>
          </p:nvPr>
        </p:nvSpPr>
        <p:spPr>
          <a:xfrm>
            <a:off x="540000" y="997308"/>
            <a:ext cx="5295535" cy="1325563"/>
          </a:xfrm>
        </p:spPr>
        <p:txBody>
          <a:bodyPr anchor="t" anchorCtr="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6140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titl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0D26D0-D6D7-AE4A-9F53-E35C0573960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EFC65FF-4D00-F54C-AEA8-7EDDB2C46791}"/>
              </a:ext>
            </a:extLst>
          </p:cNvPr>
          <p:cNvSpPr>
            <a:spLocks noGrp="1"/>
          </p:cNvSpPr>
          <p:nvPr>
            <p:ph type="title"/>
          </p:nvPr>
        </p:nvSpPr>
        <p:spPr>
          <a:xfrm>
            <a:off x="890649" y="1440000"/>
            <a:ext cx="7232073" cy="2561984"/>
          </a:xfrm>
        </p:spPr>
        <p:txBody>
          <a:bodyPr>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12589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AC795-AB06-2842-BBDB-8B0C613F248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6335C788-DB0B-E344-B84E-CDAA3066CAE1}"/>
              </a:ext>
            </a:extLst>
          </p:cNvPr>
          <p:cNvSpPr>
            <a:spLocks noGrp="1"/>
          </p:cNvSpPr>
          <p:nvPr>
            <p:ph sz="half" idx="1"/>
          </p:nvPr>
        </p:nvSpPr>
        <p:spPr>
          <a:xfrm>
            <a:off x="54000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ADC271E9-94C1-3246-A35A-C6CC0EAEAF39}"/>
              </a:ext>
            </a:extLst>
          </p:cNvPr>
          <p:cNvSpPr>
            <a:spLocks noGrp="1"/>
          </p:cNvSpPr>
          <p:nvPr>
            <p:ph sz="half" idx="2"/>
          </p:nvPr>
        </p:nvSpPr>
        <p:spPr>
          <a:xfrm>
            <a:off x="462915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F38B127-DF6D-6E48-AD32-2056E4BF479A}"/>
              </a:ext>
            </a:extLst>
          </p:cNvPr>
          <p:cNvSpPr>
            <a:spLocks noGrp="1"/>
          </p:cNvSpPr>
          <p:nvPr>
            <p:ph type="body" sz="quarter" idx="10" hasCustomPrompt="1"/>
          </p:nvPr>
        </p:nvSpPr>
        <p:spPr>
          <a:xfrm>
            <a:off x="540000" y="540000"/>
            <a:ext cx="7975350" cy="939800"/>
          </a:xfrm>
        </p:spPr>
        <p:txBody>
          <a:bodyPr>
            <a:normAutofit/>
          </a:bodyPr>
          <a:lstStyle>
            <a:lvl1pPr marL="0" indent="0">
              <a:buNone/>
              <a:defRPr sz="3300" b="1">
                <a:solidFill>
                  <a:schemeClr val="accent1"/>
                </a:solidFill>
                <a:latin typeface="+mj-lt"/>
              </a:defRPr>
            </a:lvl1pPr>
          </a:lstStyle>
          <a:p>
            <a:pPr lvl="0"/>
            <a:r>
              <a:rPr lang="en-US" dirty="0"/>
              <a:t>Click to edit title</a:t>
            </a:r>
          </a:p>
        </p:txBody>
      </p:sp>
    </p:spTree>
    <p:extLst>
      <p:ext uri="{BB962C8B-B14F-4D97-AF65-F5344CB8AC3E}">
        <p14:creationId xmlns:p14="http://schemas.microsoft.com/office/powerpoint/2010/main" val="1198958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D4A67B-F0C4-034B-9F64-502BAB9DD32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3057A61-652E-0E44-973E-D7D39231B418}"/>
              </a:ext>
            </a:extLst>
          </p:cNvPr>
          <p:cNvSpPr>
            <a:spLocks noGrp="1"/>
          </p:cNvSpPr>
          <p:nvPr>
            <p:ph type="title"/>
          </p:nvPr>
        </p:nvSpPr>
        <p:spPr>
          <a:xfrm>
            <a:off x="540000" y="540001"/>
            <a:ext cx="7886700" cy="896914"/>
          </a:xfrm>
        </p:spPr>
        <p:txBody>
          <a:bodyPr anchor="t" anchorCtr="0"/>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F4899-1543-AC48-9A21-C3AF9F4044E5}"/>
              </a:ext>
            </a:extLst>
          </p:cNvPr>
          <p:cNvSpPr>
            <a:spLocks noGrp="1"/>
          </p:cNvSpPr>
          <p:nvPr>
            <p:ph type="body" idx="1"/>
          </p:nvPr>
        </p:nvSpPr>
        <p:spPr>
          <a:xfrm>
            <a:off x="540001" y="1681163"/>
            <a:ext cx="3868340" cy="69390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9CAE8-1D85-F942-8028-0F9439285CC0}"/>
              </a:ext>
            </a:extLst>
          </p:cNvPr>
          <p:cNvSpPr>
            <a:spLocks noGrp="1"/>
          </p:cNvSpPr>
          <p:nvPr>
            <p:ph sz="half" idx="2"/>
          </p:nvPr>
        </p:nvSpPr>
        <p:spPr>
          <a:xfrm>
            <a:off x="540001" y="2505075"/>
            <a:ext cx="3868340"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A5338E-8E4B-194C-8C74-597D6C85A3C0}"/>
              </a:ext>
            </a:extLst>
          </p:cNvPr>
          <p:cNvSpPr>
            <a:spLocks noGrp="1"/>
          </p:cNvSpPr>
          <p:nvPr>
            <p:ph type="body" sz="quarter" idx="3"/>
          </p:nvPr>
        </p:nvSpPr>
        <p:spPr>
          <a:xfrm>
            <a:off x="4629150" y="1681163"/>
            <a:ext cx="3887391" cy="69390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6A473-5581-E145-8195-69BBC317F4AA}"/>
              </a:ext>
            </a:extLst>
          </p:cNvPr>
          <p:cNvSpPr>
            <a:spLocks noGrp="1"/>
          </p:cNvSpPr>
          <p:nvPr>
            <p:ph sz="quarter" idx="4"/>
          </p:nvPr>
        </p:nvSpPr>
        <p:spPr>
          <a:xfrm>
            <a:off x="4629150" y="2505075"/>
            <a:ext cx="3887391"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59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4AFF59-B871-6245-A527-4CD239CE0AC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760AB17-9BC9-AD49-81A0-0F7E4292D600}"/>
              </a:ext>
            </a:extLst>
          </p:cNvPr>
          <p:cNvSpPr>
            <a:spLocks noGrp="1"/>
          </p:cNvSpPr>
          <p:nvPr>
            <p:ph type="title"/>
          </p:nvPr>
        </p:nvSpPr>
        <p:spPr>
          <a:xfrm>
            <a:off x="540000" y="540001"/>
            <a:ext cx="7886700" cy="1325563"/>
          </a:xfrm>
        </p:spPr>
        <p:txBody>
          <a:bodyPr tIns="46800" anchor="t" anchorCtr="0"/>
          <a:lstStyle/>
          <a:p>
            <a:r>
              <a:rPr lang="en-US"/>
              <a:t>Click to edit Master title style</a:t>
            </a:r>
            <a:endParaRPr lang="en-US" dirty="0"/>
          </a:p>
        </p:txBody>
      </p:sp>
      <p:sp>
        <p:nvSpPr>
          <p:cNvPr id="7" name="Chart Placeholder 6">
            <a:extLst>
              <a:ext uri="{FF2B5EF4-FFF2-40B4-BE49-F238E27FC236}">
                <a16:creationId xmlns:a16="http://schemas.microsoft.com/office/drawing/2014/main" id="{8ADAF529-1560-CC4A-8798-1894913747EB}"/>
              </a:ext>
            </a:extLst>
          </p:cNvPr>
          <p:cNvSpPr>
            <a:spLocks noGrp="1"/>
          </p:cNvSpPr>
          <p:nvPr>
            <p:ph type="chart" sz="quarter" idx="10"/>
          </p:nvPr>
        </p:nvSpPr>
        <p:spPr>
          <a:xfrm>
            <a:off x="540000" y="2003425"/>
            <a:ext cx="7886700" cy="3632200"/>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1735927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C84E51-592B-5D4F-B800-478CD334608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6">
            <a:extLst>
              <a:ext uri="{FF2B5EF4-FFF2-40B4-BE49-F238E27FC236}">
                <a16:creationId xmlns:a16="http://schemas.microsoft.com/office/drawing/2014/main" id="{2EF5811C-E467-ED4A-B94D-1A0B42EFA1BF}"/>
              </a:ext>
            </a:extLst>
          </p:cNvPr>
          <p:cNvSpPr>
            <a:spLocks noGrp="1"/>
          </p:cNvSpPr>
          <p:nvPr>
            <p:ph type="title" hasCustomPrompt="1"/>
          </p:nvPr>
        </p:nvSpPr>
        <p:spPr>
          <a:xfrm>
            <a:off x="540000" y="540001"/>
            <a:ext cx="7886700" cy="1325563"/>
          </a:xfrm>
        </p:spPr>
        <p:txBody>
          <a:bodyPr lIns="90000" tIns="46800" rIns="90000" bIns="46800" anchor="t" anchorCtr="0"/>
          <a:lstStyle/>
          <a:p>
            <a:r>
              <a:rPr lang="en-US" dirty="0"/>
              <a:t>Click to edit title</a:t>
            </a:r>
          </a:p>
        </p:txBody>
      </p:sp>
      <p:sp>
        <p:nvSpPr>
          <p:cNvPr id="6" name="Content Placeholder 10">
            <a:extLst>
              <a:ext uri="{FF2B5EF4-FFF2-40B4-BE49-F238E27FC236}">
                <a16:creationId xmlns:a16="http://schemas.microsoft.com/office/drawing/2014/main" id="{A1E4ED61-1122-054E-BF75-88981B4DB27E}"/>
              </a:ext>
            </a:extLst>
          </p:cNvPr>
          <p:cNvSpPr>
            <a:spLocks noGrp="1"/>
          </p:cNvSpPr>
          <p:nvPr>
            <p:ph sz="quarter" idx="10" hasCustomPrompt="1"/>
          </p:nvPr>
        </p:nvSpPr>
        <p:spPr>
          <a:xfrm>
            <a:off x="540000" y="2232562"/>
            <a:ext cx="7886700" cy="3669475"/>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8474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three titl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0BCF4C-2F6A-154C-A48E-C772CF700A0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97CBE8D1-156B-704F-86E5-39CF9C38E8E6}"/>
              </a:ext>
            </a:extLst>
          </p:cNvPr>
          <p:cNvSpPr>
            <a:spLocks noGrp="1"/>
          </p:cNvSpPr>
          <p:nvPr>
            <p:ph type="title" hasCustomPrompt="1"/>
          </p:nvPr>
        </p:nvSpPr>
        <p:spPr>
          <a:xfrm>
            <a:off x="540000" y="452718"/>
            <a:ext cx="7985473" cy="1400530"/>
          </a:xfrm>
        </p:spPr>
        <p:txBody>
          <a:bodyPr anchor="t" anchorCtr="0"/>
          <a:lstStyle>
            <a:lvl1pPr>
              <a:defRPr sz="3150"/>
            </a:lvl1pPr>
          </a:lstStyle>
          <a:p>
            <a:r>
              <a:rPr lang="en-US" dirty="0"/>
              <a:t>Click to edit title</a:t>
            </a:r>
          </a:p>
        </p:txBody>
      </p:sp>
      <p:sp>
        <p:nvSpPr>
          <p:cNvPr id="9" name="Text Placeholder 2">
            <a:extLst>
              <a:ext uri="{FF2B5EF4-FFF2-40B4-BE49-F238E27FC236}">
                <a16:creationId xmlns:a16="http://schemas.microsoft.com/office/drawing/2014/main" id="{665C0D04-7DEC-B741-92CB-E9EC4482670E}"/>
              </a:ext>
            </a:extLst>
          </p:cNvPr>
          <p:cNvSpPr>
            <a:spLocks noGrp="1"/>
          </p:cNvSpPr>
          <p:nvPr>
            <p:ph type="body" idx="1" hasCustomPrompt="1"/>
          </p:nvPr>
        </p:nvSpPr>
        <p:spPr>
          <a:xfrm>
            <a:off x="540000"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0" name="Text Placeholder 3">
            <a:extLst>
              <a:ext uri="{FF2B5EF4-FFF2-40B4-BE49-F238E27FC236}">
                <a16:creationId xmlns:a16="http://schemas.microsoft.com/office/drawing/2014/main" id="{8613DE25-DD03-CA44-9FB7-BB2292420420}"/>
              </a:ext>
            </a:extLst>
          </p:cNvPr>
          <p:cNvSpPr>
            <a:spLocks noGrp="1"/>
          </p:cNvSpPr>
          <p:nvPr>
            <p:ph type="body" sz="half" idx="15" hasCustomPrompt="1"/>
          </p:nvPr>
        </p:nvSpPr>
        <p:spPr>
          <a:xfrm>
            <a:off x="540000"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1" name="Text Placeholder 4">
            <a:extLst>
              <a:ext uri="{FF2B5EF4-FFF2-40B4-BE49-F238E27FC236}">
                <a16:creationId xmlns:a16="http://schemas.microsoft.com/office/drawing/2014/main" id="{C849B50E-DF63-B542-A70B-6F24B8E0ACDB}"/>
              </a:ext>
            </a:extLst>
          </p:cNvPr>
          <p:cNvSpPr>
            <a:spLocks noGrp="1"/>
          </p:cNvSpPr>
          <p:nvPr>
            <p:ph type="body" sz="quarter" idx="3" hasCustomPrompt="1"/>
          </p:nvPr>
        </p:nvSpPr>
        <p:spPr>
          <a:xfrm>
            <a:off x="3286922"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2" name="Text Placeholder 3">
            <a:extLst>
              <a:ext uri="{FF2B5EF4-FFF2-40B4-BE49-F238E27FC236}">
                <a16:creationId xmlns:a16="http://schemas.microsoft.com/office/drawing/2014/main" id="{CA136479-FBDD-974F-933E-399E939D16BD}"/>
              </a:ext>
            </a:extLst>
          </p:cNvPr>
          <p:cNvSpPr>
            <a:spLocks noGrp="1"/>
          </p:cNvSpPr>
          <p:nvPr>
            <p:ph type="body" sz="half" idx="16" hasCustomPrompt="1"/>
          </p:nvPr>
        </p:nvSpPr>
        <p:spPr>
          <a:xfrm>
            <a:off x="3279007"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3" name="Text Placeholder 4">
            <a:extLst>
              <a:ext uri="{FF2B5EF4-FFF2-40B4-BE49-F238E27FC236}">
                <a16:creationId xmlns:a16="http://schemas.microsoft.com/office/drawing/2014/main" id="{B750E2BD-7E6B-604D-9D8D-266D737353B1}"/>
              </a:ext>
            </a:extLst>
          </p:cNvPr>
          <p:cNvSpPr>
            <a:spLocks noGrp="1"/>
          </p:cNvSpPr>
          <p:nvPr>
            <p:ph type="body" sz="quarter" idx="13" hasCustomPrompt="1"/>
          </p:nvPr>
        </p:nvSpPr>
        <p:spPr>
          <a:xfrm>
            <a:off x="6049715"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4" name="Text Placeholder 3">
            <a:extLst>
              <a:ext uri="{FF2B5EF4-FFF2-40B4-BE49-F238E27FC236}">
                <a16:creationId xmlns:a16="http://schemas.microsoft.com/office/drawing/2014/main" id="{656A072B-D9DE-1044-A893-B509B60B2C25}"/>
              </a:ext>
            </a:extLst>
          </p:cNvPr>
          <p:cNvSpPr>
            <a:spLocks noGrp="1"/>
          </p:cNvSpPr>
          <p:nvPr>
            <p:ph type="body" sz="half" idx="17" hasCustomPrompt="1"/>
          </p:nvPr>
        </p:nvSpPr>
        <p:spPr>
          <a:xfrm>
            <a:off x="6049715"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163414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8A25C-0B60-2E45-BAF2-175D6FD4BA5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D9B7A7F4-09F1-0044-8913-DA8CD6129F88}"/>
              </a:ext>
            </a:extLst>
          </p:cNvPr>
          <p:cNvSpPr>
            <a:spLocks noGrp="1"/>
          </p:cNvSpPr>
          <p:nvPr>
            <p:ph type="body" sz="quarter" idx="10" hasCustomPrompt="1"/>
          </p:nvPr>
        </p:nvSpPr>
        <p:spPr>
          <a:xfrm>
            <a:off x="540000" y="5970588"/>
            <a:ext cx="5163629" cy="601662"/>
          </a:xfrm>
          <a:prstGeom prst="rect">
            <a:avLst/>
          </a:prstGeom>
        </p:spPr>
        <p:txBody>
          <a:bodyPr/>
          <a:lstStyle>
            <a:lvl1pPr marL="0" indent="0">
              <a:buNone/>
              <a:defRPr>
                <a:solidFill>
                  <a:schemeClr val="accent1"/>
                </a:solidFill>
              </a:defRPr>
            </a:lvl1pPr>
          </a:lstStyle>
          <a:p>
            <a:r>
              <a:rPr lang="en-US" b="1" i="0" dirty="0">
                <a:solidFill>
                  <a:srgbClr val="6458A7"/>
                </a:solidFill>
                <a:latin typeface="Arial" panose="020B0604020202020204" pitchFamily="34" charset="0"/>
                <a:cs typeface="Arial" panose="020B0604020202020204" pitchFamily="34" charset="0"/>
              </a:rPr>
              <a:t>Click to edit subtitle</a:t>
            </a:r>
          </a:p>
        </p:txBody>
      </p:sp>
      <p:sp>
        <p:nvSpPr>
          <p:cNvPr id="23" name="Title 1">
            <a:extLst>
              <a:ext uri="{FF2B5EF4-FFF2-40B4-BE49-F238E27FC236}">
                <a16:creationId xmlns:a16="http://schemas.microsoft.com/office/drawing/2014/main" id="{C342EE9E-2940-364A-83F5-5AE58DBD4FA4}"/>
              </a:ext>
            </a:extLst>
          </p:cNvPr>
          <p:cNvSpPr>
            <a:spLocks noGrp="1"/>
          </p:cNvSpPr>
          <p:nvPr>
            <p:ph type="title"/>
          </p:nvPr>
        </p:nvSpPr>
        <p:spPr>
          <a:xfrm>
            <a:off x="540000" y="997308"/>
            <a:ext cx="4834105" cy="1325563"/>
          </a:xfrm>
        </p:spPr>
        <p:txBody>
          <a:bodyPr anchor="t" anchorCtr="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7751377"/>
      </p:ext>
    </p:extLst>
  </p:cSld>
  <p:clrMapOvr>
    <a:masterClrMapping/>
  </p:clrMapOvr>
  <p:extLst>
    <p:ext uri="{DCECCB84-F9BA-43D5-87BE-67443E8EF086}">
      <p15:sldGuideLst xmlns:p15="http://schemas.microsoft.com/office/powerpoint/2012/main">
        <p15:guide id="2" pos="3840">
          <p15:clr>
            <a:srgbClr val="FBAE40"/>
          </p15:clr>
        </p15:guide>
        <p15:guide id="3" orient="horz" pos="2160" userDrawn="1">
          <p15:clr>
            <a:srgbClr val="FBAE40"/>
          </p15:clr>
        </p15:guide>
        <p15:guide id="4"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431F3-4077-6A47-BFB2-0FA2C021B15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8EC78028-87C8-8A4C-B6E3-9703535B134F}"/>
              </a:ext>
            </a:extLst>
          </p:cNvPr>
          <p:cNvSpPr>
            <a:spLocks noGrp="1"/>
          </p:cNvSpPr>
          <p:nvPr>
            <p:ph type="title" hasCustomPrompt="1"/>
          </p:nvPr>
        </p:nvSpPr>
        <p:spPr>
          <a:xfrm>
            <a:off x="540000" y="1080000"/>
            <a:ext cx="7419863" cy="1981200"/>
          </a:xfrm>
        </p:spPr>
        <p:txBody>
          <a:bodyPr anchor="t" anchorCtr="0"/>
          <a:lstStyle>
            <a:lvl1pPr>
              <a:defRPr sz="3600"/>
            </a:lvl1pPr>
          </a:lstStyle>
          <a:p>
            <a:r>
              <a:rPr lang="en-US" dirty="0"/>
              <a:t>Click to edit title</a:t>
            </a:r>
          </a:p>
        </p:txBody>
      </p:sp>
      <p:sp>
        <p:nvSpPr>
          <p:cNvPr id="9" name="Text Placeholder 3">
            <a:extLst>
              <a:ext uri="{FF2B5EF4-FFF2-40B4-BE49-F238E27FC236}">
                <a16:creationId xmlns:a16="http://schemas.microsoft.com/office/drawing/2014/main" id="{829E1C14-D187-8B49-ACCA-A527A7B86840}"/>
              </a:ext>
            </a:extLst>
          </p:cNvPr>
          <p:cNvSpPr>
            <a:spLocks noGrp="1"/>
          </p:cNvSpPr>
          <p:nvPr>
            <p:ph type="body" sz="half" idx="2" hasCustomPrompt="1"/>
          </p:nvPr>
        </p:nvSpPr>
        <p:spPr>
          <a:xfrm>
            <a:off x="540000" y="3324113"/>
            <a:ext cx="7419863" cy="2362200"/>
          </a:xfrm>
          <a:prstGeom prst="rect">
            <a:avLst/>
          </a:prstGeo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25247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titl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2C2D13-747A-4B48-90CF-D07A69EC203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C234C7BA-FE4D-AC4F-BEAD-A4E31024E80D}"/>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6699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Titl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3AF05-6785-8D42-9F44-F9EF4964636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895221B3-CFFA-884B-89F1-01B64455343C}"/>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98545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titl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59B03-4A4A-3D48-B9D2-7FD05EE096A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596E4220-B179-9445-A722-5B636D03A40A}"/>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181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Titl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135832-A3BE-0C47-BDB4-7C508920655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28484617-0172-7F45-BEE5-0C0CCFC44BC2}"/>
              </a:ext>
            </a:extLst>
          </p:cNvPr>
          <p:cNvSpPr>
            <a:spLocks noGrp="1"/>
          </p:cNvSpPr>
          <p:nvPr>
            <p:ph type="title"/>
          </p:nvPr>
        </p:nvSpPr>
        <p:spPr>
          <a:xfrm>
            <a:off x="1215001" y="1620000"/>
            <a:ext cx="7166165" cy="1897014"/>
          </a:xfrm>
        </p:spPr>
        <p:txBody>
          <a:bodyPr anchor="t" anchorCtr="0">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4752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9418-1D73-7540-AB73-BF4F68C367DB}"/>
              </a:ext>
            </a:extLst>
          </p:cNvPr>
          <p:cNvSpPr>
            <a:spLocks noGrp="1"/>
          </p:cNvSpPr>
          <p:nvPr>
            <p:ph type="title"/>
          </p:nvPr>
        </p:nvSpPr>
        <p:spPr>
          <a:xfrm>
            <a:off x="540000" y="540001"/>
            <a:ext cx="7975350" cy="920664"/>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FC3C51-2069-E846-85D7-367374AC3CD1}"/>
              </a:ext>
            </a:extLst>
          </p:cNvPr>
          <p:cNvSpPr>
            <a:spLocks noGrp="1"/>
          </p:cNvSpPr>
          <p:nvPr>
            <p:ph sz="half" idx="1"/>
          </p:nvPr>
        </p:nvSpPr>
        <p:spPr>
          <a:xfrm>
            <a:off x="54000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9A9B49E-7D25-9740-BC2E-92EA823011B1}"/>
              </a:ext>
            </a:extLst>
          </p:cNvPr>
          <p:cNvSpPr>
            <a:spLocks noGrp="1"/>
          </p:cNvSpPr>
          <p:nvPr>
            <p:ph sz="half" idx="2"/>
          </p:nvPr>
        </p:nvSpPr>
        <p:spPr>
          <a:xfrm>
            <a:off x="462915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94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7A61-652E-0E44-973E-D7D39231B418}"/>
              </a:ext>
            </a:extLst>
          </p:cNvPr>
          <p:cNvSpPr>
            <a:spLocks noGrp="1"/>
          </p:cNvSpPr>
          <p:nvPr>
            <p:ph type="title"/>
          </p:nvPr>
        </p:nvSpPr>
        <p:spPr>
          <a:xfrm>
            <a:off x="540000" y="540001"/>
            <a:ext cx="7886700" cy="873164"/>
          </a:xfrm>
        </p:spPr>
        <p:txBody>
          <a:bodyPr anchor="t" anchorCtr="0"/>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F4899-1543-AC48-9A21-C3AF9F4044E5}"/>
              </a:ext>
            </a:extLst>
          </p:cNvPr>
          <p:cNvSpPr>
            <a:spLocks noGrp="1"/>
          </p:cNvSpPr>
          <p:nvPr>
            <p:ph type="body" idx="1"/>
          </p:nvPr>
        </p:nvSpPr>
        <p:spPr>
          <a:xfrm>
            <a:off x="540001" y="1681163"/>
            <a:ext cx="3868340" cy="658276"/>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9CAE8-1D85-F942-8028-0F9439285CC0}"/>
              </a:ext>
            </a:extLst>
          </p:cNvPr>
          <p:cNvSpPr>
            <a:spLocks noGrp="1"/>
          </p:cNvSpPr>
          <p:nvPr>
            <p:ph sz="half" idx="2"/>
          </p:nvPr>
        </p:nvSpPr>
        <p:spPr>
          <a:xfrm>
            <a:off x="540001" y="2505075"/>
            <a:ext cx="3868340"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A5338E-8E4B-194C-8C74-597D6C85A3C0}"/>
              </a:ext>
            </a:extLst>
          </p:cNvPr>
          <p:cNvSpPr>
            <a:spLocks noGrp="1"/>
          </p:cNvSpPr>
          <p:nvPr>
            <p:ph type="body" sz="quarter" idx="3"/>
          </p:nvPr>
        </p:nvSpPr>
        <p:spPr>
          <a:xfrm>
            <a:off x="4629150" y="1681163"/>
            <a:ext cx="3887391" cy="658276"/>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6A473-5581-E145-8195-69BBC317F4AA}"/>
              </a:ext>
            </a:extLst>
          </p:cNvPr>
          <p:cNvSpPr>
            <a:spLocks noGrp="1"/>
          </p:cNvSpPr>
          <p:nvPr>
            <p:ph sz="quarter" idx="4"/>
          </p:nvPr>
        </p:nvSpPr>
        <p:spPr>
          <a:xfrm>
            <a:off x="4629150" y="2505075"/>
            <a:ext cx="3887391"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280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har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AB17-9BC9-AD49-81A0-0F7E4292D600}"/>
              </a:ext>
            </a:extLst>
          </p:cNvPr>
          <p:cNvSpPr>
            <a:spLocks noGrp="1"/>
          </p:cNvSpPr>
          <p:nvPr>
            <p:ph type="title"/>
          </p:nvPr>
        </p:nvSpPr>
        <p:spPr>
          <a:xfrm>
            <a:off x="540000" y="540001"/>
            <a:ext cx="7886700" cy="1325563"/>
          </a:xfrm>
        </p:spPr>
        <p:txBody>
          <a:bodyPr anchor="t" anchorCtr="0"/>
          <a:lstStyle/>
          <a:p>
            <a:r>
              <a:rPr lang="en-US"/>
              <a:t>Click to edit Master title style</a:t>
            </a:r>
            <a:endParaRPr lang="en-US" dirty="0"/>
          </a:p>
        </p:txBody>
      </p:sp>
      <p:sp>
        <p:nvSpPr>
          <p:cNvPr id="7" name="Chart Placeholder 6">
            <a:extLst>
              <a:ext uri="{FF2B5EF4-FFF2-40B4-BE49-F238E27FC236}">
                <a16:creationId xmlns:a16="http://schemas.microsoft.com/office/drawing/2014/main" id="{8ADAF529-1560-CC4A-8798-1894913747EB}"/>
              </a:ext>
            </a:extLst>
          </p:cNvPr>
          <p:cNvSpPr>
            <a:spLocks noGrp="1"/>
          </p:cNvSpPr>
          <p:nvPr>
            <p:ph type="chart" sz="quarter" idx="10"/>
          </p:nvPr>
        </p:nvSpPr>
        <p:spPr>
          <a:xfrm>
            <a:off x="540000" y="2003425"/>
            <a:ext cx="7886700" cy="3632200"/>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4245701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 logo">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2EF5811C-E467-ED4A-B94D-1A0B42EFA1BF}"/>
              </a:ext>
            </a:extLst>
          </p:cNvPr>
          <p:cNvSpPr>
            <a:spLocks noGrp="1"/>
          </p:cNvSpPr>
          <p:nvPr>
            <p:ph type="title" hasCustomPrompt="1"/>
          </p:nvPr>
        </p:nvSpPr>
        <p:spPr>
          <a:xfrm>
            <a:off x="540000" y="540001"/>
            <a:ext cx="7886700" cy="1325563"/>
          </a:xfrm>
        </p:spPr>
        <p:txBody>
          <a:bodyPr lIns="90000" tIns="46800" rIns="90000" bIns="46800" anchor="t" anchorCtr="0"/>
          <a:lstStyle/>
          <a:p>
            <a:r>
              <a:rPr lang="en-US" dirty="0"/>
              <a:t>Click to edit title</a:t>
            </a:r>
          </a:p>
        </p:txBody>
      </p:sp>
      <p:sp>
        <p:nvSpPr>
          <p:cNvPr id="6" name="Content Placeholder 10">
            <a:extLst>
              <a:ext uri="{FF2B5EF4-FFF2-40B4-BE49-F238E27FC236}">
                <a16:creationId xmlns:a16="http://schemas.microsoft.com/office/drawing/2014/main" id="{A1E4ED61-1122-054E-BF75-88981B4DB27E}"/>
              </a:ext>
            </a:extLst>
          </p:cNvPr>
          <p:cNvSpPr>
            <a:spLocks noGrp="1"/>
          </p:cNvSpPr>
          <p:nvPr>
            <p:ph sz="quarter" idx="10" hasCustomPrompt="1"/>
          </p:nvPr>
        </p:nvSpPr>
        <p:spPr>
          <a:xfrm>
            <a:off x="540000" y="2351315"/>
            <a:ext cx="7886700" cy="3574473"/>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2794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3 columns -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7CBE8D1-156B-704F-86E5-39CF9C38E8E6}"/>
              </a:ext>
            </a:extLst>
          </p:cNvPr>
          <p:cNvSpPr>
            <a:spLocks noGrp="1"/>
          </p:cNvSpPr>
          <p:nvPr>
            <p:ph type="title" hasCustomPrompt="1"/>
          </p:nvPr>
        </p:nvSpPr>
        <p:spPr>
          <a:xfrm>
            <a:off x="540000" y="540001"/>
            <a:ext cx="7985473" cy="1122545"/>
          </a:xfrm>
        </p:spPr>
        <p:txBody>
          <a:bodyPr anchor="t" anchorCtr="0"/>
          <a:lstStyle>
            <a:lvl1pPr>
              <a:defRPr sz="3150"/>
            </a:lvl1pPr>
          </a:lstStyle>
          <a:p>
            <a:r>
              <a:rPr lang="en-US" dirty="0"/>
              <a:t>Click to edit title</a:t>
            </a:r>
          </a:p>
        </p:txBody>
      </p:sp>
      <p:sp>
        <p:nvSpPr>
          <p:cNvPr id="9" name="Text Placeholder 2">
            <a:extLst>
              <a:ext uri="{FF2B5EF4-FFF2-40B4-BE49-F238E27FC236}">
                <a16:creationId xmlns:a16="http://schemas.microsoft.com/office/drawing/2014/main" id="{665C0D04-7DEC-B741-92CB-E9EC4482670E}"/>
              </a:ext>
            </a:extLst>
          </p:cNvPr>
          <p:cNvSpPr>
            <a:spLocks noGrp="1"/>
          </p:cNvSpPr>
          <p:nvPr>
            <p:ph type="body" idx="1" hasCustomPrompt="1"/>
          </p:nvPr>
        </p:nvSpPr>
        <p:spPr>
          <a:xfrm>
            <a:off x="540000"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0" name="Text Placeholder 3">
            <a:extLst>
              <a:ext uri="{FF2B5EF4-FFF2-40B4-BE49-F238E27FC236}">
                <a16:creationId xmlns:a16="http://schemas.microsoft.com/office/drawing/2014/main" id="{8613DE25-DD03-CA44-9FB7-BB2292420420}"/>
              </a:ext>
            </a:extLst>
          </p:cNvPr>
          <p:cNvSpPr>
            <a:spLocks noGrp="1"/>
          </p:cNvSpPr>
          <p:nvPr>
            <p:ph type="body" sz="half" idx="15" hasCustomPrompt="1"/>
          </p:nvPr>
        </p:nvSpPr>
        <p:spPr>
          <a:xfrm>
            <a:off x="540000"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1" name="Text Placeholder 4">
            <a:extLst>
              <a:ext uri="{FF2B5EF4-FFF2-40B4-BE49-F238E27FC236}">
                <a16:creationId xmlns:a16="http://schemas.microsoft.com/office/drawing/2014/main" id="{C849B50E-DF63-B542-A70B-6F24B8E0ACDB}"/>
              </a:ext>
            </a:extLst>
          </p:cNvPr>
          <p:cNvSpPr>
            <a:spLocks noGrp="1"/>
          </p:cNvSpPr>
          <p:nvPr>
            <p:ph type="body" sz="quarter" idx="3" hasCustomPrompt="1"/>
          </p:nvPr>
        </p:nvSpPr>
        <p:spPr>
          <a:xfrm>
            <a:off x="3295828"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2" name="Text Placeholder 3">
            <a:extLst>
              <a:ext uri="{FF2B5EF4-FFF2-40B4-BE49-F238E27FC236}">
                <a16:creationId xmlns:a16="http://schemas.microsoft.com/office/drawing/2014/main" id="{CA136479-FBDD-974F-933E-399E939D16BD}"/>
              </a:ext>
            </a:extLst>
          </p:cNvPr>
          <p:cNvSpPr>
            <a:spLocks noGrp="1"/>
          </p:cNvSpPr>
          <p:nvPr>
            <p:ph type="body" sz="half" idx="16" hasCustomPrompt="1"/>
          </p:nvPr>
        </p:nvSpPr>
        <p:spPr>
          <a:xfrm>
            <a:off x="3287913"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3" name="Text Placeholder 4">
            <a:extLst>
              <a:ext uri="{FF2B5EF4-FFF2-40B4-BE49-F238E27FC236}">
                <a16:creationId xmlns:a16="http://schemas.microsoft.com/office/drawing/2014/main" id="{B750E2BD-7E6B-604D-9D8D-266D737353B1}"/>
              </a:ext>
            </a:extLst>
          </p:cNvPr>
          <p:cNvSpPr>
            <a:spLocks noGrp="1"/>
          </p:cNvSpPr>
          <p:nvPr>
            <p:ph type="body" sz="quarter" idx="13" hasCustomPrompt="1"/>
          </p:nvPr>
        </p:nvSpPr>
        <p:spPr>
          <a:xfrm>
            <a:off x="6049715"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4" name="Text Placeholder 3">
            <a:extLst>
              <a:ext uri="{FF2B5EF4-FFF2-40B4-BE49-F238E27FC236}">
                <a16:creationId xmlns:a16="http://schemas.microsoft.com/office/drawing/2014/main" id="{656A072B-D9DE-1044-A893-B509B60B2C25}"/>
              </a:ext>
            </a:extLst>
          </p:cNvPr>
          <p:cNvSpPr>
            <a:spLocks noGrp="1"/>
          </p:cNvSpPr>
          <p:nvPr>
            <p:ph type="body" sz="half" idx="17" hasCustomPrompt="1"/>
          </p:nvPr>
        </p:nvSpPr>
        <p:spPr>
          <a:xfrm>
            <a:off x="6049715"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373586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title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043AE4-5CF9-BE4E-B183-A7098AC9C8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EFC65FF-4D00-F54C-AEA8-7EDDB2C46791}"/>
              </a:ext>
            </a:extLst>
          </p:cNvPr>
          <p:cNvSpPr>
            <a:spLocks noGrp="1"/>
          </p:cNvSpPr>
          <p:nvPr>
            <p:ph type="title"/>
          </p:nvPr>
        </p:nvSpPr>
        <p:spPr>
          <a:xfrm>
            <a:off x="890649" y="1440000"/>
            <a:ext cx="7232073" cy="2561984"/>
          </a:xfrm>
        </p:spPr>
        <p:txBody>
          <a:bodyPr>
            <a:noAutofit/>
          </a:bodyPr>
          <a:lstStyle>
            <a:lvl1pPr>
              <a:defRPr sz="4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11687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content_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C78028-87C8-8A4C-B6E3-9703535B134F}"/>
              </a:ext>
            </a:extLst>
          </p:cNvPr>
          <p:cNvSpPr>
            <a:spLocks noGrp="1"/>
          </p:cNvSpPr>
          <p:nvPr>
            <p:ph type="title" hasCustomPrompt="1"/>
          </p:nvPr>
        </p:nvSpPr>
        <p:spPr>
          <a:xfrm>
            <a:off x="540000" y="1080000"/>
            <a:ext cx="7419863" cy="1981200"/>
          </a:xfrm>
        </p:spPr>
        <p:txBody>
          <a:bodyPr anchor="t" anchorCtr="0"/>
          <a:lstStyle>
            <a:lvl1pPr>
              <a:defRPr sz="3600"/>
            </a:lvl1pPr>
          </a:lstStyle>
          <a:p>
            <a:r>
              <a:rPr lang="en-US" dirty="0"/>
              <a:t>Click to edit title</a:t>
            </a:r>
          </a:p>
        </p:txBody>
      </p:sp>
      <p:sp>
        <p:nvSpPr>
          <p:cNvPr id="9" name="Text Placeholder 3">
            <a:extLst>
              <a:ext uri="{FF2B5EF4-FFF2-40B4-BE49-F238E27FC236}">
                <a16:creationId xmlns:a16="http://schemas.microsoft.com/office/drawing/2014/main" id="{829E1C14-D187-8B49-ACCA-A527A7B86840}"/>
              </a:ext>
            </a:extLst>
          </p:cNvPr>
          <p:cNvSpPr>
            <a:spLocks noGrp="1"/>
          </p:cNvSpPr>
          <p:nvPr>
            <p:ph type="body" sz="half" idx="2" hasCustomPrompt="1"/>
          </p:nvPr>
        </p:nvSpPr>
        <p:spPr>
          <a:xfrm>
            <a:off x="540000" y="3324113"/>
            <a:ext cx="7419863" cy="2362200"/>
          </a:xfrm>
          <a:prstGeom prst="rect">
            <a:avLst/>
          </a:prstGeo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161802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16458-6617-7644-90E1-971BF248ED5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6335C788-DB0B-E344-B84E-CDAA3066CAE1}"/>
              </a:ext>
            </a:extLst>
          </p:cNvPr>
          <p:cNvSpPr>
            <a:spLocks noGrp="1"/>
          </p:cNvSpPr>
          <p:nvPr>
            <p:ph sz="half" idx="1"/>
          </p:nvPr>
        </p:nvSpPr>
        <p:spPr>
          <a:xfrm>
            <a:off x="54000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ADC271E9-94C1-3246-A35A-C6CC0EAEAF39}"/>
              </a:ext>
            </a:extLst>
          </p:cNvPr>
          <p:cNvSpPr>
            <a:spLocks noGrp="1"/>
          </p:cNvSpPr>
          <p:nvPr>
            <p:ph sz="half" idx="2"/>
          </p:nvPr>
        </p:nvSpPr>
        <p:spPr>
          <a:xfrm>
            <a:off x="4629150" y="1825625"/>
            <a:ext cx="3886200" cy="41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F38B127-DF6D-6E48-AD32-2056E4BF479A}"/>
              </a:ext>
            </a:extLst>
          </p:cNvPr>
          <p:cNvSpPr>
            <a:spLocks noGrp="1"/>
          </p:cNvSpPr>
          <p:nvPr>
            <p:ph type="body" sz="quarter" idx="10" hasCustomPrompt="1"/>
          </p:nvPr>
        </p:nvSpPr>
        <p:spPr>
          <a:xfrm>
            <a:off x="540000" y="540000"/>
            <a:ext cx="7975350" cy="939800"/>
          </a:xfrm>
        </p:spPr>
        <p:txBody>
          <a:bodyPr>
            <a:normAutofit/>
          </a:bodyPr>
          <a:lstStyle>
            <a:lvl1pPr marL="0" indent="0">
              <a:buNone/>
              <a:defRPr sz="3300" b="1">
                <a:solidFill>
                  <a:schemeClr val="accent1"/>
                </a:solidFill>
                <a:latin typeface="+mj-lt"/>
              </a:defRPr>
            </a:lvl1pPr>
          </a:lstStyle>
          <a:p>
            <a:pPr lvl="0"/>
            <a:r>
              <a:rPr lang="en-US" dirty="0"/>
              <a:t>Click to edit title</a:t>
            </a:r>
          </a:p>
        </p:txBody>
      </p:sp>
    </p:spTree>
    <p:extLst>
      <p:ext uri="{BB962C8B-B14F-4D97-AF65-F5344CB8AC3E}">
        <p14:creationId xmlns:p14="http://schemas.microsoft.com/office/powerpoint/2010/main" val="26016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8D5361-ABF6-254E-B566-DBCCF4330AD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3057A61-652E-0E44-973E-D7D39231B418}"/>
              </a:ext>
            </a:extLst>
          </p:cNvPr>
          <p:cNvSpPr>
            <a:spLocks noGrp="1"/>
          </p:cNvSpPr>
          <p:nvPr>
            <p:ph type="title"/>
          </p:nvPr>
        </p:nvSpPr>
        <p:spPr>
          <a:xfrm>
            <a:off x="540000" y="540001"/>
            <a:ext cx="7886700" cy="896914"/>
          </a:xfrm>
        </p:spPr>
        <p:txBody>
          <a:bodyPr anchor="t" anchorCtr="0"/>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F4899-1543-AC48-9A21-C3AF9F4044E5}"/>
              </a:ext>
            </a:extLst>
          </p:cNvPr>
          <p:cNvSpPr>
            <a:spLocks noGrp="1"/>
          </p:cNvSpPr>
          <p:nvPr>
            <p:ph type="body" idx="1"/>
          </p:nvPr>
        </p:nvSpPr>
        <p:spPr>
          <a:xfrm>
            <a:off x="540001" y="1681163"/>
            <a:ext cx="3868340" cy="69390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9CAE8-1D85-F942-8028-0F9439285CC0}"/>
              </a:ext>
            </a:extLst>
          </p:cNvPr>
          <p:cNvSpPr>
            <a:spLocks noGrp="1"/>
          </p:cNvSpPr>
          <p:nvPr>
            <p:ph sz="half" idx="2"/>
          </p:nvPr>
        </p:nvSpPr>
        <p:spPr>
          <a:xfrm>
            <a:off x="540001" y="2505075"/>
            <a:ext cx="3868340"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A5338E-8E4B-194C-8C74-597D6C85A3C0}"/>
              </a:ext>
            </a:extLst>
          </p:cNvPr>
          <p:cNvSpPr>
            <a:spLocks noGrp="1"/>
          </p:cNvSpPr>
          <p:nvPr>
            <p:ph type="body" sz="quarter" idx="3"/>
          </p:nvPr>
        </p:nvSpPr>
        <p:spPr>
          <a:xfrm>
            <a:off x="4629150" y="1681163"/>
            <a:ext cx="3887391" cy="69390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46A473-5581-E145-8195-69BBC317F4AA}"/>
              </a:ext>
            </a:extLst>
          </p:cNvPr>
          <p:cNvSpPr>
            <a:spLocks noGrp="1"/>
          </p:cNvSpPr>
          <p:nvPr>
            <p:ph sz="quarter" idx="4"/>
          </p:nvPr>
        </p:nvSpPr>
        <p:spPr>
          <a:xfrm>
            <a:off x="4629150" y="2505075"/>
            <a:ext cx="3887391" cy="3496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77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77A906-AE1B-FE45-8041-36FC98D2EA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760AB17-9BC9-AD49-81A0-0F7E4292D600}"/>
              </a:ext>
            </a:extLst>
          </p:cNvPr>
          <p:cNvSpPr>
            <a:spLocks noGrp="1"/>
          </p:cNvSpPr>
          <p:nvPr>
            <p:ph type="title"/>
          </p:nvPr>
        </p:nvSpPr>
        <p:spPr>
          <a:xfrm>
            <a:off x="540000" y="540001"/>
            <a:ext cx="7886700" cy="1325563"/>
          </a:xfrm>
        </p:spPr>
        <p:txBody>
          <a:bodyPr tIns="46800" anchor="t" anchorCtr="0"/>
          <a:lstStyle/>
          <a:p>
            <a:r>
              <a:rPr lang="en-US"/>
              <a:t>Click to edit Master title style</a:t>
            </a:r>
            <a:endParaRPr lang="en-US" dirty="0"/>
          </a:p>
        </p:txBody>
      </p:sp>
      <p:sp>
        <p:nvSpPr>
          <p:cNvPr id="7" name="Chart Placeholder 6">
            <a:extLst>
              <a:ext uri="{FF2B5EF4-FFF2-40B4-BE49-F238E27FC236}">
                <a16:creationId xmlns:a16="http://schemas.microsoft.com/office/drawing/2014/main" id="{8ADAF529-1560-CC4A-8798-1894913747EB}"/>
              </a:ext>
            </a:extLst>
          </p:cNvPr>
          <p:cNvSpPr>
            <a:spLocks noGrp="1"/>
          </p:cNvSpPr>
          <p:nvPr>
            <p:ph type="chart" sz="quarter" idx="10"/>
          </p:nvPr>
        </p:nvSpPr>
        <p:spPr>
          <a:xfrm>
            <a:off x="540000" y="2003425"/>
            <a:ext cx="7886700" cy="3632200"/>
          </a:xfrm>
        </p:spPr>
        <p:txBody>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7522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719F0-99A1-5B44-A0E1-673D2229B40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6">
            <a:extLst>
              <a:ext uri="{FF2B5EF4-FFF2-40B4-BE49-F238E27FC236}">
                <a16:creationId xmlns:a16="http://schemas.microsoft.com/office/drawing/2014/main" id="{2EF5811C-E467-ED4A-B94D-1A0B42EFA1BF}"/>
              </a:ext>
            </a:extLst>
          </p:cNvPr>
          <p:cNvSpPr>
            <a:spLocks noGrp="1"/>
          </p:cNvSpPr>
          <p:nvPr>
            <p:ph type="title" hasCustomPrompt="1"/>
          </p:nvPr>
        </p:nvSpPr>
        <p:spPr>
          <a:xfrm>
            <a:off x="540000" y="540001"/>
            <a:ext cx="7886700" cy="1325563"/>
          </a:xfrm>
        </p:spPr>
        <p:txBody>
          <a:bodyPr lIns="90000" tIns="46800" rIns="90000" bIns="46800" anchor="t" anchorCtr="0"/>
          <a:lstStyle/>
          <a:p>
            <a:r>
              <a:rPr lang="en-US" dirty="0"/>
              <a:t>Click to edit title</a:t>
            </a:r>
          </a:p>
        </p:txBody>
      </p:sp>
      <p:sp>
        <p:nvSpPr>
          <p:cNvPr id="6" name="Content Placeholder 10">
            <a:extLst>
              <a:ext uri="{FF2B5EF4-FFF2-40B4-BE49-F238E27FC236}">
                <a16:creationId xmlns:a16="http://schemas.microsoft.com/office/drawing/2014/main" id="{A1E4ED61-1122-054E-BF75-88981B4DB27E}"/>
              </a:ext>
            </a:extLst>
          </p:cNvPr>
          <p:cNvSpPr>
            <a:spLocks noGrp="1"/>
          </p:cNvSpPr>
          <p:nvPr>
            <p:ph sz="quarter" idx="10" hasCustomPrompt="1"/>
          </p:nvPr>
        </p:nvSpPr>
        <p:spPr>
          <a:xfrm>
            <a:off x="540000" y="2232562"/>
            <a:ext cx="7886700" cy="3669475"/>
          </a:xfrm>
          <a:prstGeom prst="rect">
            <a:avLst/>
          </a:prstGeo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22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hree titl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02722A-6E6F-9048-86A1-916E029ADE3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97CBE8D1-156B-704F-86E5-39CF9C38E8E6}"/>
              </a:ext>
            </a:extLst>
          </p:cNvPr>
          <p:cNvSpPr>
            <a:spLocks noGrp="1"/>
          </p:cNvSpPr>
          <p:nvPr>
            <p:ph type="title" hasCustomPrompt="1"/>
          </p:nvPr>
        </p:nvSpPr>
        <p:spPr>
          <a:xfrm>
            <a:off x="540000" y="452718"/>
            <a:ext cx="7985473" cy="1400530"/>
          </a:xfrm>
        </p:spPr>
        <p:txBody>
          <a:bodyPr anchor="t" anchorCtr="0"/>
          <a:lstStyle>
            <a:lvl1pPr>
              <a:defRPr sz="3150"/>
            </a:lvl1pPr>
          </a:lstStyle>
          <a:p>
            <a:r>
              <a:rPr lang="en-US" dirty="0"/>
              <a:t>Click to edit title</a:t>
            </a:r>
          </a:p>
        </p:txBody>
      </p:sp>
      <p:sp>
        <p:nvSpPr>
          <p:cNvPr id="9" name="Text Placeholder 2">
            <a:extLst>
              <a:ext uri="{FF2B5EF4-FFF2-40B4-BE49-F238E27FC236}">
                <a16:creationId xmlns:a16="http://schemas.microsoft.com/office/drawing/2014/main" id="{665C0D04-7DEC-B741-92CB-E9EC4482670E}"/>
              </a:ext>
            </a:extLst>
          </p:cNvPr>
          <p:cNvSpPr>
            <a:spLocks noGrp="1"/>
          </p:cNvSpPr>
          <p:nvPr>
            <p:ph type="body" idx="1" hasCustomPrompt="1"/>
          </p:nvPr>
        </p:nvSpPr>
        <p:spPr>
          <a:xfrm>
            <a:off x="540000"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0" name="Text Placeholder 3">
            <a:extLst>
              <a:ext uri="{FF2B5EF4-FFF2-40B4-BE49-F238E27FC236}">
                <a16:creationId xmlns:a16="http://schemas.microsoft.com/office/drawing/2014/main" id="{8613DE25-DD03-CA44-9FB7-BB2292420420}"/>
              </a:ext>
            </a:extLst>
          </p:cNvPr>
          <p:cNvSpPr>
            <a:spLocks noGrp="1"/>
          </p:cNvSpPr>
          <p:nvPr>
            <p:ph type="body" sz="half" idx="15" hasCustomPrompt="1"/>
          </p:nvPr>
        </p:nvSpPr>
        <p:spPr>
          <a:xfrm>
            <a:off x="540000"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1" name="Text Placeholder 4">
            <a:extLst>
              <a:ext uri="{FF2B5EF4-FFF2-40B4-BE49-F238E27FC236}">
                <a16:creationId xmlns:a16="http://schemas.microsoft.com/office/drawing/2014/main" id="{C849B50E-DF63-B542-A70B-6F24B8E0ACDB}"/>
              </a:ext>
            </a:extLst>
          </p:cNvPr>
          <p:cNvSpPr>
            <a:spLocks noGrp="1"/>
          </p:cNvSpPr>
          <p:nvPr>
            <p:ph type="body" sz="quarter" idx="3" hasCustomPrompt="1"/>
          </p:nvPr>
        </p:nvSpPr>
        <p:spPr>
          <a:xfrm>
            <a:off x="3286922"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2" name="Text Placeholder 3">
            <a:extLst>
              <a:ext uri="{FF2B5EF4-FFF2-40B4-BE49-F238E27FC236}">
                <a16:creationId xmlns:a16="http://schemas.microsoft.com/office/drawing/2014/main" id="{CA136479-FBDD-974F-933E-399E939D16BD}"/>
              </a:ext>
            </a:extLst>
          </p:cNvPr>
          <p:cNvSpPr>
            <a:spLocks noGrp="1"/>
          </p:cNvSpPr>
          <p:nvPr>
            <p:ph type="body" sz="half" idx="16" hasCustomPrompt="1"/>
          </p:nvPr>
        </p:nvSpPr>
        <p:spPr>
          <a:xfrm>
            <a:off x="3279007"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
        <p:nvSpPr>
          <p:cNvPr id="13" name="Text Placeholder 4">
            <a:extLst>
              <a:ext uri="{FF2B5EF4-FFF2-40B4-BE49-F238E27FC236}">
                <a16:creationId xmlns:a16="http://schemas.microsoft.com/office/drawing/2014/main" id="{B750E2BD-7E6B-604D-9D8D-266D737353B1}"/>
              </a:ext>
            </a:extLst>
          </p:cNvPr>
          <p:cNvSpPr>
            <a:spLocks noGrp="1"/>
          </p:cNvSpPr>
          <p:nvPr>
            <p:ph type="body" sz="quarter" idx="13" hasCustomPrompt="1"/>
          </p:nvPr>
        </p:nvSpPr>
        <p:spPr>
          <a:xfrm>
            <a:off x="6049715" y="1981200"/>
            <a:ext cx="2430000" cy="576262"/>
          </a:xfrm>
          <a:prstGeom prst="rect">
            <a:avLst/>
          </a:prstGeom>
        </p:spPr>
        <p:txBody>
          <a:bodyPr anchor="t" anchorCtr="0">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 styles</a:t>
            </a:r>
          </a:p>
        </p:txBody>
      </p:sp>
      <p:sp>
        <p:nvSpPr>
          <p:cNvPr id="14" name="Text Placeholder 3">
            <a:extLst>
              <a:ext uri="{FF2B5EF4-FFF2-40B4-BE49-F238E27FC236}">
                <a16:creationId xmlns:a16="http://schemas.microsoft.com/office/drawing/2014/main" id="{656A072B-D9DE-1044-A893-B509B60B2C25}"/>
              </a:ext>
            </a:extLst>
          </p:cNvPr>
          <p:cNvSpPr>
            <a:spLocks noGrp="1"/>
          </p:cNvSpPr>
          <p:nvPr>
            <p:ph type="body" sz="half" idx="17" hasCustomPrompt="1"/>
          </p:nvPr>
        </p:nvSpPr>
        <p:spPr>
          <a:xfrm>
            <a:off x="6049715" y="2667000"/>
            <a:ext cx="2430000" cy="3240000"/>
          </a:xfrm>
          <a:prstGeom prst="rect">
            <a:avLst/>
          </a:prstGeo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text</a:t>
            </a:r>
          </a:p>
        </p:txBody>
      </p:sp>
    </p:spTree>
    <p:extLst>
      <p:ext uri="{BB962C8B-B14F-4D97-AF65-F5344CB8AC3E}">
        <p14:creationId xmlns:p14="http://schemas.microsoft.com/office/powerpoint/2010/main" val="141199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635867-D519-FC4D-8FA0-72CBD7AA3E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AD3ED7-4A1B-344A-AD89-107DB366C1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54492D6-41EA-E147-9820-0624AF097897}"/>
              </a:ext>
            </a:extLst>
          </p:cNvPr>
          <p:cNvPicPr>
            <a:picLocks noChangeAspect="1"/>
          </p:cNvPicPr>
          <p:nvPr userDrawn="1"/>
        </p:nvPicPr>
        <p:blipFill>
          <a:blip r:embed="rId22"/>
          <a:stretch>
            <a:fillRect/>
          </a:stretch>
        </p:blipFill>
        <p:spPr>
          <a:xfrm>
            <a:off x="0" y="0"/>
            <a:ext cx="9144000" cy="6858000"/>
          </a:xfrm>
          <a:prstGeom prst="rect">
            <a:avLst/>
          </a:prstGeom>
        </p:spPr>
      </p:pic>
    </p:spTree>
    <p:extLst>
      <p:ext uri="{BB962C8B-B14F-4D97-AF65-F5344CB8AC3E}">
        <p14:creationId xmlns:p14="http://schemas.microsoft.com/office/powerpoint/2010/main" val="23993692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2" r:id="rId5"/>
    <p:sldLayoutId id="2147483693" r:id="rId6"/>
    <p:sldLayoutId id="2147483694" r:id="rId7"/>
    <p:sldLayoutId id="2147483695" r:id="rId8"/>
    <p:sldLayoutId id="2147483696" r:id="rId9"/>
    <p:sldLayoutId id="2147483697" r:id="rId10"/>
    <p:sldLayoutId id="2147483688" r:id="rId11"/>
    <p:sldLayoutId id="2147483689" r:id="rId12"/>
    <p:sldLayoutId id="2147483690" r:id="rId13"/>
    <p:sldLayoutId id="2147483691" r:id="rId14"/>
    <p:sldLayoutId id="2147483698" r:id="rId15"/>
    <p:sldLayoutId id="2147483699" r:id="rId16"/>
    <p:sldLayoutId id="2147483700" r:id="rId17"/>
    <p:sldLayoutId id="2147483701" r:id="rId18"/>
    <p:sldLayoutId id="2147483702" r:id="rId19"/>
    <p:sldLayoutId id="2147483703" r:id="rId20"/>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635867-D519-FC4D-8FA0-72CBD7AA3E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AD3ED7-4A1B-344A-AD89-107DB366C1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EDCED6B-7C6D-DB43-A8EB-D723E724CEBB}"/>
              </a:ext>
            </a:extLst>
          </p:cNvPr>
          <p:cNvPicPr>
            <a:picLocks noChangeAspect="1"/>
          </p:cNvPicPr>
          <p:nvPr userDrawn="1"/>
        </p:nvPicPr>
        <p:blipFill>
          <a:blip r:embed="rId22"/>
          <a:stretch>
            <a:fillRect/>
          </a:stretch>
        </p:blipFill>
        <p:spPr>
          <a:xfrm>
            <a:off x="3572" y="0"/>
            <a:ext cx="9136856" cy="6858000"/>
          </a:xfrm>
          <a:prstGeom prst="rect">
            <a:avLst/>
          </a:prstGeom>
        </p:spPr>
      </p:pic>
    </p:spTree>
    <p:extLst>
      <p:ext uri="{BB962C8B-B14F-4D97-AF65-F5344CB8AC3E}">
        <p14:creationId xmlns:p14="http://schemas.microsoft.com/office/powerpoint/2010/main" val="31748234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mailto:changemydetails@endeavour.com.au" TargetMode="External"/><Relationship Id="rId7" Type="http://schemas.openxmlformats.org/officeDocument/2006/relationships/image" Target="../media/image61.sv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s/_rels/slide22.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sv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8.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png"/><Relationship Id="rId9" Type="http://schemas.openxmlformats.org/officeDocument/2006/relationships/image" Target="../media/image7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8.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 Id="rId9" Type="http://schemas.openxmlformats.org/officeDocument/2006/relationships/image" Target="../media/image86.svg"/></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svg"/><Relationship Id="rId7" Type="http://schemas.openxmlformats.org/officeDocument/2006/relationships/image" Target="../media/image92.svg"/><Relationship Id="rId2"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90.svg"/><Relationship Id="rId4" Type="http://schemas.openxmlformats.org/officeDocument/2006/relationships/image" Target="../media/image89.png"/><Relationship Id="rId9" Type="http://schemas.openxmlformats.org/officeDocument/2006/relationships/image" Target="../media/image9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10.xml"/><Relationship Id="rId6" Type="http://schemas.openxmlformats.org/officeDocument/2006/relationships/image" Target="../media/image99.svg"/><Relationship Id="rId5" Type="http://schemas.openxmlformats.org/officeDocument/2006/relationships/image" Target="../media/image98.png"/><Relationship Id="rId10" Type="http://schemas.openxmlformats.org/officeDocument/2006/relationships/image" Target="../media/image103.svg"/><Relationship Id="rId4" Type="http://schemas.openxmlformats.org/officeDocument/2006/relationships/image" Target="../media/image97.svg"/><Relationship Id="rId9"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3C7CA-1AB4-BA39-46B8-0C38F161F84A}"/>
              </a:ext>
            </a:extLst>
          </p:cNvPr>
          <p:cNvSpPr>
            <a:spLocks noGrp="1"/>
          </p:cNvSpPr>
          <p:nvPr>
            <p:ph type="title"/>
          </p:nvPr>
        </p:nvSpPr>
        <p:spPr>
          <a:xfrm>
            <a:off x="238918" y="645227"/>
            <a:ext cx="6891724" cy="2783773"/>
          </a:xfrm>
        </p:spPr>
        <p:txBody>
          <a:bodyPr>
            <a:normAutofit/>
          </a:bodyPr>
          <a:lstStyle/>
          <a:p>
            <a:r>
              <a:rPr lang="en-US" dirty="0"/>
              <a:t>May 2025 |</a:t>
            </a:r>
            <a:br>
              <a:rPr lang="en-US" dirty="0"/>
            </a:br>
            <a:r>
              <a:rPr lang="en-US" dirty="0"/>
              <a:t>Stakeholder Service </a:t>
            </a:r>
            <a:br>
              <a:rPr lang="en-US" dirty="0"/>
            </a:br>
            <a:r>
              <a:rPr lang="en-US" dirty="0"/>
              <a:t>Meeting</a:t>
            </a:r>
            <a:br>
              <a:rPr lang="en-US" dirty="0"/>
            </a:br>
            <a:br>
              <a:rPr lang="en-US" dirty="0"/>
            </a:br>
            <a:r>
              <a:rPr lang="en-US" dirty="0"/>
              <a:t>[Region]</a:t>
            </a:r>
            <a:endParaRPr lang="en-AU" dirty="0"/>
          </a:p>
        </p:txBody>
      </p:sp>
    </p:spTree>
    <p:extLst>
      <p:ext uri="{BB962C8B-B14F-4D97-AF65-F5344CB8AC3E}">
        <p14:creationId xmlns:p14="http://schemas.microsoft.com/office/powerpoint/2010/main" val="360822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3AA02-61AC-88C8-677B-459A448C1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6BF37-F5B0-9C21-7AFC-0D8B32952BB2}"/>
              </a:ext>
            </a:extLst>
          </p:cNvPr>
          <p:cNvSpPr>
            <a:spLocks noGrp="1"/>
          </p:cNvSpPr>
          <p:nvPr>
            <p:ph type="title"/>
          </p:nvPr>
        </p:nvSpPr>
        <p:spPr>
          <a:xfrm>
            <a:off x="233172" y="191800"/>
            <a:ext cx="7886700" cy="1057980"/>
          </a:xfrm>
        </p:spPr>
        <p:txBody>
          <a:bodyPr/>
          <a:lstStyle/>
          <a:p>
            <a:r>
              <a:rPr lang="en-US" dirty="0"/>
              <a:t>Industry awards</a:t>
            </a:r>
            <a:endParaRPr lang="en-AU" dirty="0"/>
          </a:p>
        </p:txBody>
      </p:sp>
      <p:sp>
        <p:nvSpPr>
          <p:cNvPr id="14" name="TextBox 13">
            <a:extLst>
              <a:ext uri="{FF2B5EF4-FFF2-40B4-BE49-F238E27FC236}">
                <a16:creationId xmlns:a16="http://schemas.microsoft.com/office/drawing/2014/main" id="{D52F2266-C2D6-CA5F-A001-046CD8D770FC}"/>
              </a:ext>
            </a:extLst>
          </p:cNvPr>
          <p:cNvSpPr txBox="1"/>
          <p:nvPr/>
        </p:nvSpPr>
        <p:spPr>
          <a:xfrm>
            <a:off x="2514600" y="968534"/>
            <a:ext cx="6245352" cy="5170903"/>
          </a:xfrm>
          <a:prstGeom prst="rect">
            <a:avLst/>
          </a:prstGeom>
          <a:noFill/>
        </p:spPr>
        <p:txBody>
          <a:bodyPr wrap="square" rtlCol="0">
            <a:spAutoFit/>
          </a:bodyPr>
          <a:lstStyle/>
          <a:p>
            <a:pPr>
              <a:lnSpc>
                <a:spcPct val="115000"/>
              </a:lnSpc>
            </a:pPr>
            <a:r>
              <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Fisher Community Awards</a:t>
            </a:r>
            <a:r>
              <a:rPr lang="en-AU"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 | Community Service Award | Finalist – Jenny Moss (Support Coordination Team Leader – Bokarina)</a:t>
            </a:r>
          </a:p>
          <a:p>
            <a:pPr>
              <a:lnSpc>
                <a:spcPct val="115000"/>
              </a:lnSpc>
            </a:pPr>
            <a:endParaRPr lang="en-AU" dirty="0">
              <a:solidFill>
                <a:srgbClr val="0E2841"/>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pPr>
            <a:endParaRPr lang="en-AU"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Queensland Training Awards</a:t>
            </a:r>
            <a:r>
              <a:rPr lang="en-AU"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 | Indigenous Student of the Year | Regional Winner – Clayton Lavis</a:t>
            </a:r>
          </a:p>
          <a:p>
            <a:pPr>
              <a:lnSpc>
                <a:spcPct val="115000"/>
              </a:lnSpc>
            </a:pPr>
            <a:endParaRPr lang="en-AU" dirty="0">
              <a:solidFill>
                <a:srgbClr val="0E2841"/>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pPr>
            <a:endParaRPr lang="en-AU"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endParaRPr lang="en-AU"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Queensland Training Awards</a:t>
            </a:r>
            <a:r>
              <a:rPr lang="en-AU"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 | Training initiative of the Year | Regional Finalist – Mackay SQW team</a:t>
            </a:r>
          </a:p>
          <a:p>
            <a:pPr>
              <a:lnSpc>
                <a:spcPct val="115000"/>
              </a:lnSpc>
            </a:pPr>
            <a:endParaRPr lang="en-AU" dirty="0">
              <a:solidFill>
                <a:srgbClr val="0E2841"/>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pPr>
            <a:endParaRPr lang="en-AU" dirty="0">
              <a:solidFill>
                <a:srgbClr val="0E2841"/>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Innovation and Technology Awards</a:t>
            </a:r>
            <a:r>
              <a:rPr lang="en-AU"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 | Excellence in Digital Workforce Development | Winner – Service Design </a:t>
            </a:r>
            <a:endParaRPr lang="en-AU"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8D927678-FE88-070B-47C9-E4C265EA8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84" y="859536"/>
            <a:ext cx="1289304" cy="1289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06C1AB0-753C-2B78-24A9-14DE87CCEF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26"/>
          <a:stretch/>
        </p:blipFill>
        <p:spPr bwMode="auto">
          <a:xfrm>
            <a:off x="508299" y="2273160"/>
            <a:ext cx="1338789" cy="11978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6DA1726-74EB-E027-77B9-A26FCED809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42" r="3773"/>
          <a:stretch/>
        </p:blipFill>
        <p:spPr bwMode="auto">
          <a:xfrm>
            <a:off x="501038" y="3595344"/>
            <a:ext cx="1331820" cy="14447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CC06779-6073-474B-55DF-0444906775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4323"/>
          <a:stretch/>
        </p:blipFill>
        <p:spPr bwMode="auto">
          <a:xfrm>
            <a:off x="501038" y="5164416"/>
            <a:ext cx="133182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37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E7EB2-AE1E-836C-5A5E-9EDC6DE9E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7DDBB-080D-99DD-51CC-3A443FD30986}"/>
              </a:ext>
            </a:extLst>
          </p:cNvPr>
          <p:cNvSpPr>
            <a:spLocks noGrp="1"/>
          </p:cNvSpPr>
          <p:nvPr>
            <p:ph type="title"/>
          </p:nvPr>
        </p:nvSpPr>
        <p:spPr>
          <a:xfrm>
            <a:off x="540000" y="540002"/>
            <a:ext cx="7886700" cy="1057980"/>
          </a:xfrm>
        </p:spPr>
        <p:txBody>
          <a:bodyPr/>
          <a:lstStyle/>
          <a:p>
            <a:r>
              <a:rPr lang="en-US" dirty="0"/>
              <a:t>Employee movements</a:t>
            </a:r>
            <a:endParaRPr lang="en-AU" dirty="0"/>
          </a:p>
        </p:txBody>
      </p:sp>
      <p:sp>
        <p:nvSpPr>
          <p:cNvPr id="14" name="TextBox 13">
            <a:extLst>
              <a:ext uri="{FF2B5EF4-FFF2-40B4-BE49-F238E27FC236}">
                <a16:creationId xmlns:a16="http://schemas.microsoft.com/office/drawing/2014/main" id="{61FD7504-FB27-3EE2-2CFB-106AD85685A6}"/>
              </a:ext>
            </a:extLst>
          </p:cNvPr>
          <p:cNvSpPr txBox="1"/>
          <p:nvPr/>
        </p:nvSpPr>
        <p:spPr>
          <a:xfrm>
            <a:off x="540000" y="1736630"/>
            <a:ext cx="3514987" cy="369332"/>
          </a:xfrm>
          <a:prstGeom prst="rect">
            <a:avLst/>
          </a:prstGeom>
          <a:noFill/>
        </p:spPr>
        <p:txBody>
          <a:bodyPr wrap="square" rtlCol="0">
            <a:spAutoFit/>
          </a:bodyPr>
          <a:lstStyle/>
          <a:p>
            <a:r>
              <a:rPr lang="en-US" dirty="0"/>
              <a:t>[Insert content here]</a:t>
            </a:r>
            <a:endParaRPr lang="en-AU" dirty="0"/>
          </a:p>
        </p:txBody>
      </p:sp>
    </p:spTree>
    <p:extLst>
      <p:ext uri="{BB962C8B-B14F-4D97-AF65-F5344CB8AC3E}">
        <p14:creationId xmlns:p14="http://schemas.microsoft.com/office/powerpoint/2010/main" val="324041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8B6E-383A-9C61-B700-727269EAD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DDDB9-3FD2-026E-0B84-0B3DE1C1D033}"/>
              </a:ext>
            </a:extLst>
          </p:cNvPr>
          <p:cNvSpPr>
            <a:spLocks noGrp="1"/>
          </p:cNvSpPr>
          <p:nvPr>
            <p:ph type="title"/>
          </p:nvPr>
        </p:nvSpPr>
        <p:spPr>
          <a:xfrm>
            <a:off x="247392" y="210818"/>
            <a:ext cx="7886700" cy="1057980"/>
          </a:xfrm>
        </p:spPr>
        <p:txBody>
          <a:bodyPr/>
          <a:lstStyle/>
          <a:p>
            <a:r>
              <a:rPr lang="en-US" dirty="0"/>
              <a:t>Person-</a:t>
            </a:r>
            <a:r>
              <a:rPr lang="en-US" dirty="0" err="1"/>
              <a:t>centred</a:t>
            </a:r>
            <a:r>
              <a:rPr lang="en-US" dirty="0"/>
              <a:t> active support and frontline practice leadership</a:t>
            </a:r>
            <a:endParaRPr lang="en-AU" dirty="0"/>
          </a:p>
        </p:txBody>
      </p:sp>
      <p:sp>
        <p:nvSpPr>
          <p:cNvPr id="14" name="TextBox 13">
            <a:extLst>
              <a:ext uri="{FF2B5EF4-FFF2-40B4-BE49-F238E27FC236}">
                <a16:creationId xmlns:a16="http://schemas.microsoft.com/office/drawing/2014/main" id="{B4B7B3EC-A69B-D228-A94E-1527295C1B82}"/>
              </a:ext>
            </a:extLst>
          </p:cNvPr>
          <p:cNvSpPr txBox="1"/>
          <p:nvPr/>
        </p:nvSpPr>
        <p:spPr>
          <a:xfrm>
            <a:off x="1880100" y="1268798"/>
            <a:ext cx="6898140" cy="646331"/>
          </a:xfrm>
          <a:prstGeom prst="rect">
            <a:avLst/>
          </a:prstGeom>
          <a:noFill/>
        </p:spPr>
        <p:txBody>
          <a:bodyPr wrap="square" rtlCol="0">
            <a:spAutoFit/>
          </a:bodyPr>
          <a:lstStyle/>
          <a:p>
            <a:r>
              <a:rPr lang="en-US" dirty="0"/>
              <a:t>We are moving away from old ways of thinking to focus on a modern, person-</a:t>
            </a:r>
            <a:r>
              <a:rPr lang="en-US" dirty="0" err="1"/>
              <a:t>centred</a:t>
            </a:r>
            <a:r>
              <a:rPr lang="en-US" dirty="0"/>
              <a:t> approach</a:t>
            </a:r>
            <a:endParaRPr lang="en-AU" dirty="0"/>
          </a:p>
        </p:txBody>
      </p:sp>
      <p:sp>
        <p:nvSpPr>
          <p:cNvPr id="3" name="TextBox 2">
            <a:extLst>
              <a:ext uri="{FF2B5EF4-FFF2-40B4-BE49-F238E27FC236}">
                <a16:creationId xmlns:a16="http://schemas.microsoft.com/office/drawing/2014/main" id="{6874CB98-8883-5419-FBB6-C244E76054E8}"/>
              </a:ext>
            </a:extLst>
          </p:cNvPr>
          <p:cNvSpPr txBox="1"/>
          <p:nvPr/>
        </p:nvSpPr>
        <p:spPr>
          <a:xfrm>
            <a:off x="1880100" y="2302354"/>
            <a:ext cx="6898140" cy="646331"/>
          </a:xfrm>
          <a:prstGeom prst="rect">
            <a:avLst/>
          </a:prstGeom>
          <a:noFill/>
        </p:spPr>
        <p:txBody>
          <a:bodyPr wrap="square" rtlCol="0">
            <a:spAutoFit/>
          </a:bodyPr>
          <a:lstStyle/>
          <a:p>
            <a:r>
              <a:rPr lang="en-US" dirty="0"/>
              <a:t>It </a:t>
            </a:r>
            <a:r>
              <a:rPr lang="en-US" dirty="0" err="1"/>
              <a:t>recognises</a:t>
            </a:r>
            <a:r>
              <a:rPr lang="en-US" dirty="0"/>
              <a:t> that each person has unique support needs and goals</a:t>
            </a:r>
            <a:endParaRPr lang="en-AU" dirty="0"/>
          </a:p>
        </p:txBody>
      </p:sp>
      <p:sp>
        <p:nvSpPr>
          <p:cNvPr id="4" name="TextBox 3">
            <a:extLst>
              <a:ext uri="{FF2B5EF4-FFF2-40B4-BE49-F238E27FC236}">
                <a16:creationId xmlns:a16="http://schemas.microsoft.com/office/drawing/2014/main" id="{D6C6448F-40E8-F3B8-9258-D64E1A0CB2A0}"/>
              </a:ext>
            </a:extLst>
          </p:cNvPr>
          <p:cNvSpPr txBox="1"/>
          <p:nvPr/>
        </p:nvSpPr>
        <p:spPr>
          <a:xfrm>
            <a:off x="1880100" y="3335911"/>
            <a:ext cx="6898140" cy="369332"/>
          </a:xfrm>
          <a:prstGeom prst="rect">
            <a:avLst/>
          </a:prstGeom>
          <a:noFill/>
        </p:spPr>
        <p:txBody>
          <a:bodyPr wrap="square" rtlCol="0">
            <a:spAutoFit/>
          </a:bodyPr>
          <a:lstStyle/>
          <a:p>
            <a:r>
              <a:rPr lang="en-US" dirty="0"/>
              <a:t>It ensures that our practices reflect our </a:t>
            </a:r>
            <a:r>
              <a:rPr lang="en-US" dirty="0" err="1"/>
              <a:t>organisational</a:t>
            </a:r>
            <a:r>
              <a:rPr lang="en-US" dirty="0"/>
              <a:t> goals</a:t>
            </a:r>
            <a:endParaRPr lang="en-AU" dirty="0"/>
          </a:p>
        </p:txBody>
      </p:sp>
      <p:sp>
        <p:nvSpPr>
          <p:cNvPr id="5" name="TextBox 4">
            <a:extLst>
              <a:ext uri="{FF2B5EF4-FFF2-40B4-BE49-F238E27FC236}">
                <a16:creationId xmlns:a16="http://schemas.microsoft.com/office/drawing/2014/main" id="{A4F73075-173F-AB4A-41DD-A83009400CA7}"/>
              </a:ext>
            </a:extLst>
          </p:cNvPr>
          <p:cNvSpPr txBox="1"/>
          <p:nvPr/>
        </p:nvSpPr>
        <p:spPr>
          <a:xfrm>
            <a:off x="1880100" y="4051124"/>
            <a:ext cx="6898140" cy="2118529"/>
          </a:xfrm>
          <a:prstGeom prst="rect">
            <a:avLst/>
          </a:prstGeom>
          <a:noFill/>
        </p:spPr>
        <p:txBody>
          <a:bodyPr wrap="square" rtlCol="0">
            <a:spAutoFit/>
          </a:bodyPr>
          <a:lstStyle/>
          <a:p>
            <a:pPr>
              <a:lnSpc>
                <a:spcPct val="150000"/>
              </a:lnSpc>
            </a:pPr>
            <a:r>
              <a:rPr lang="en-US" dirty="0"/>
              <a:t>It allows us to:</a:t>
            </a:r>
          </a:p>
          <a:p>
            <a:pPr marL="285750" indent="-285750">
              <a:lnSpc>
                <a:spcPct val="150000"/>
              </a:lnSpc>
              <a:buFont typeface="Arial" panose="020B0604020202020204" pitchFamily="34" charset="0"/>
              <a:buChar char="•"/>
            </a:pPr>
            <a:r>
              <a:rPr lang="en-AU" dirty="0"/>
              <a:t>Prioritise safety</a:t>
            </a:r>
          </a:p>
          <a:p>
            <a:pPr marL="285750" indent="-285750">
              <a:lnSpc>
                <a:spcPct val="150000"/>
              </a:lnSpc>
              <a:buFont typeface="Arial" panose="020B0604020202020204" pitchFamily="34" charset="0"/>
              <a:buChar char="•"/>
            </a:pPr>
            <a:r>
              <a:rPr lang="en-AU" dirty="0"/>
              <a:t>Boost quality of life</a:t>
            </a:r>
          </a:p>
          <a:p>
            <a:pPr marL="285750" indent="-285750">
              <a:lnSpc>
                <a:spcPct val="150000"/>
              </a:lnSpc>
              <a:buFont typeface="Arial" panose="020B0604020202020204" pitchFamily="34" charset="0"/>
              <a:buChar char="•"/>
            </a:pPr>
            <a:r>
              <a:rPr lang="en-AU" dirty="0"/>
              <a:t>Ensure consistency</a:t>
            </a:r>
          </a:p>
          <a:p>
            <a:pPr marL="285750" indent="-285750">
              <a:lnSpc>
                <a:spcPct val="150000"/>
              </a:lnSpc>
              <a:buFont typeface="Arial" panose="020B0604020202020204" pitchFamily="34" charset="0"/>
              <a:buChar char="•"/>
            </a:pPr>
            <a:r>
              <a:rPr lang="en-AU" dirty="0"/>
              <a:t>Invest in the upskilling of employees and leaders</a:t>
            </a:r>
          </a:p>
        </p:txBody>
      </p:sp>
      <p:pic>
        <p:nvPicPr>
          <p:cNvPr id="16" name="Graphic 15" descr="Bullseye with solid fill">
            <a:extLst>
              <a:ext uri="{FF2B5EF4-FFF2-40B4-BE49-F238E27FC236}">
                <a16:creationId xmlns:a16="http://schemas.microsoft.com/office/drawing/2014/main" id="{1F5864DA-59AD-6326-36C3-4F52D4426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265" y="3220869"/>
            <a:ext cx="720000" cy="720000"/>
          </a:xfrm>
          <a:prstGeom prst="rect">
            <a:avLst/>
          </a:prstGeom>
        </p:spPr>
      </p:pic>
      <p:pic>
        <p:nvPicPr>
          <p:cNvPr id="18" name="Graphic 17" descr="Confused person with solid fill">
            <a:extLst>
              <a:ext uri="{FF2B5EF4-FFF2-40B4-BE49-F238E27FC236}">
                <a16:creationId xmlns:a16="http://schemas.microsoft.com/office/drawing/2014/main" id="{A41E7694-4345-A9B0-77CB-BCD465FB83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841" y="2197132"/>
            <a:ext cx="720000" cy="720000"/>
          </a:xfrm>
          <a:prstGeom prst="rect">
            <a:avLst/>
          </a:prstGeom>
        </p:spPr>
      </p:pic>
      <p:pic>
        <p:nvPicPr>
          <p:cNvPr id="20" name="Graphic 19" descr="Thought with solid fill">
            <a:extLst>
              <a:ext uri="{FF2B5EF4-FFF2-40B4-BE49-F238E27FC236}">
                <a16:creationId xmlns:a16="http://schemas.microsoft.com/office/drawing/2014/main" id="{BF0DB021-AACD-4725-562C-F252972E1D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4841" y="1291735"/>
            <a:ext cx="720000" cy="720000"/>
          </a:xfrm>
          <a:prstGeom prst="rect">
            <a:avLst/>
          </a:prstGeom>
        </p:spPr>
      </p:pic>
      <p:pic>
        <p:nvPicPr>
          <p:cNvPr id="22" name="Graphic 21" descr="Checkbox Checked with solid fill">
            <a:extLst>
              <a:ext uri="{FF2B5EF4-FFF2-40B4-BE49-F238E27FC236}">
                <a16:creationId xmlns:a16="http://schemas.microsoft.com/office/drawing/2014/main" id="{802998B6-7C0C-7D45-5875-CDE086F0C4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1065" y="4051124"/>
            <a:ext cx="914400" cy="914400"/>
          </a:xfrm>
          <a:prstGeom prst="rect">
            <a:avLst/>
          </a:prstGeom>
        </p:spPr>
      </p:pic>
    </p:spTree>
    <p:extLst>
      <p:ext uri="{BB962C8B-B14F-4D97-AF65-F5344CB8AC3E}">
        <p14:creationId xmlns:p14="http://schemas.microsoft.com/office/powerpoint/2010/main" val="75497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7F1D-846C-C862-055B-46E94FEF231F}"/>
              </a:ext>
            </a:extLst>
          </p:cNvPr>
          <p:cNvSpPr>
            <a:spLocks noGrp="1"/>
          </p:cNvSpPr>
          <p:nvPr>
            <p:ph type="title"/>
          </p:nvPr>
        </p:nvSpPr>
        <p:spPr/>
        <p:txBody>
          <a:bodyPr/>
          <a:lstStyle/>
          <a:p>
            <a:r>
              <a:rPr lang="en-AU" dirty="0"/>
              <a:t>Home and Community</a:t>
            </a:r>
          </a:p>
        </p:txBody>
      </p:sp>
    </p:spTree>
    <p:extLst>
      <p:ext uri="{BB962C8B-B14F-4D97-AF65-F5344CB8AC3E}">
        <p14:creationId xmlns:p14="http://schemas.microsoft.com/office/powerpoint/2010/main" val="347534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8E69-B394-D496-64B6-B8C686831BFA}"/>
              </a:ext>
            </a:extLst>
          </p:cNvPr>
          <p:cNvSpPr>
            <a:spLocks noGrp="1"/>
          </p:cNvSpPr>
          <p:nvPr>
            <p:ph type="title"/>
          </p:nvPr>
        </p:nvSpPr>
        <p:spPr>
          <a:xfrm>
            <a:off x="540000" y="442436"/>
            <a:ext cx="7419863" cy="1017248"/>
          </a:xfrm>
        </p:spPr>
        <p:txBody>
          <a:bodyPr/>
          <a:lstStyle/>
          <a:p>
            <a:r>
              <a:rPr lang="en-US" dirty="0"/>
              <a:t>Rent and Board</a:t>
            </a:r>
            <a:endParaRPr lang="en-AU" dirty="0"/>
          </a:p>
        </p:txBody>
      </p:sp>
      <p:sp>
        <p:nvSpPr>
          <p:cNvPr id="4" name="TextBox 3">
            <a:extLst>
              <a:ext uri="{FF2B5EF4-FFF2-40B4-BE49-F238E27FC236}">
                <a16:creationId xmlns:a16="http://schemas.microsoft.com/office/drawing/2014/main" id="{DDED4496-E5D4-C3CC-7698-41F16E10F599}"/>
              </a:ext>
            </a:extLst>
          </p:cNvPr>
          <p:cNvSpPr txBox="1"/>
          <p:nvPr/>
        </p:nvSpPr>
        <p:spPr>
          <a:xfrm>
            <a:off x="540000" y="1157898"/>
            <a:ext cx="3514987" cy="369332"/>
          </a:xfrm>
          <a:prstGeom prst="rect">
            <a:avLst/>
          </a:prstGeom>
          <a:noFill/>
        </p:spPr>
        <p:txBody>
          <a:bodyPr wrap="square" rtlCol="0">
            <a:spAutoFit/>
          </a:bodyPr>
          <a:lstStyle/>
          <a:p>
            <a:r>
              <a:rPr lang="en-US" dirty="0"/>
              <a:t>[Insert content here]</a:t>
            </a:r>
            <a:endParaRPr lang="en-AU" dirty="0"/>
          </a:p>
        </p:txBody>
      </p:sp>
    </p:spTree>
    <p:extLst>
      <p:ext uri="{BB962C8B-B14F-4D97-AF65-F5344CB8AC3E}">
        <p14:creationId xmlns:p14="http://schemas.microsoft.com/office/powerpoint/2010/main" val="135160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C383-8743-1235-781A-3622E17AAD9E}"/>
              </a:ext>
            </a:extLst>
          </p:cNvPr>
          <p:cNvSpPr>
            <a:spLocks noGrp="1"/>
          </p:cNvSpPr>
          <p:nvPr>
            <p:ph type="title"/>
          </p:nvPr>
        </p:nvSpPr>
        <p:spPr/>
        <p:txBody>
          <a:bodyPr/>
          <a:lstStyle/>
          <a:p>
            <a:r>
              <a:rPr lang="en-AU" dirty="0"/>
              <a:t>Work</a:t>
            </a:r>
          </a:p>
        </p:txBody>
      </p:sp>
    </p:spTree>
    <p:extLst>
      <p:ext uri="{BB962C8B-B14F-4D97-AF65-F5344CB8AC3E}">
        <p14:creationId xmlns:p14="http://schemas.microsoft.com/office/powerpoint/2010/main" val="121042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8E69-B394-D496-64B6-B8C686831BFA}"/>
              </a:ext>
            </a:extLst>
          </p:cNvPr>
          <p:cNvSpPr>
            <a:spLocks noGrp="1"/>
          </p:cNvSpPr>
          <p:nvPr>
            <p:ph type="title"/>
          </p:nvPr>
        </p:nvSpPr>
        <p:spPr>
          <a:xfrm>
            <a:off x="174811" y="212173"/>
            <a:ext cx="7419863" cy="1017248"/>
          </a:xfrm>
        </p:spPr>
        <p:txBody>
          <a:bodyPr/>
          <a:lstStyle/>
          <a:p>
            <a:r>
              <a:rPr lang="en-US" dirty="0"/>
              <a:t>Team Connect</a:t>
            </a:r>
            <a:endParaRPr lang="en-AU" dirty="0"/>
          </a:p>
        </p:txBody>
      </p:sp>
      <p:sp>
        <p:nvSpPr>
          <p:cNvPr id="4" name="TextBox 3">
            <a:extLst>
              <a:ext uri="{FF2B5EF4-FFF2-40B4-BE49-F238E27FC236}">
                <a16:creationId xmlns:a16="http://schemas.microsoft.com/office/drawing/2014/main" id="{2B7B772D-5A6A-07C6-19DC-A8FEBCA72098}"/>
              </a:ext>
            </a:extLst>
          </p:cNvPr>
          <p:cNvSpPr txBox="1"/>
          <p:nvPr/>
        </p:nvSpPr>
        <p:spPr>
          <a:xfrm>
            <a:off x="1763151" y="1094040"/>
            <a:ext cx="7206038" cy="369332"/>
          </a:xfrm>
          <a:prstGeom prst="rect">
            <a:avLst/>
          </a:prstGeom>
          <a:noFill/>
        </p:spPr>
        <p:txBody>
          <a:bodyPr wrap="square" rtlCol="0">
            <a:spAutoFit/>
          </a:bodyPr>
          <a:lstStyle/>
          <a:p>
            <a:r>
              <a:rPr lang="en-US" dirty="0"/>
              <a:t>March / </a:t>
            </a:r>
            <a:r>
              <a:rPr lang="en-US"/>
              <a:t>April was </a:t>
            </a:r>
            <a:r>
              <a:rPr lang="en-US" dirty="0"/>
              <a:t>our first all employee, fully inclusive Team Connect</a:t>
            </a:r>
            <a:endParaRPr lang="en-AU" dirty="0"/>
          </a:p>
        </p:txBody>
      </p:sp>
      <p:pic>
        <p:nvPicPr>
          <p:cNvPr id="7" name="Picture 6" descr="A group of people standing in front of a purple and yellow sign&#10;&#10;AI-generated content may be incorrect.">
            <a:extLst>
              <a:ext uri="{FF2B5EF4-FFF2-40B4-BE49-F238E27FC236}">
                <a16:creationId xmlns:a16="http://schemas.microsoft.com/office/drawing/2014/main" id="{CB30D2F9-8CFD-310E-1B1B-D24C440C9100}"/>
              </a:ext>
            </a:extLst>
          </p:cNvPr>
          <p:cNvPicPr>
            <a:picLocks noChangeAspect="1"/>
          </p:cNvPicPr>
          <p:nvPr/>
        </p:nvPicPr>
        <p:blipFill>
          <a:blip r:embed="rId2"/>
          <a:stretch>
            <a:fillRect/>
          </a:stretch>
        </p:blipFill>
        <p:spPr>
          <a:xfrm>
            <a:off x="0" y="5448806"/>
            <a:ext cx="9144000" cy="1409194"/>
          </a:xfrm>
          <a:prstGeom prst="rect">
            <a:avLst/>
          </a:prstGeom>
        </p:spPr>
      </p:pic>
      <p:sp>
        <p:nvSpPr>
          <p:cNvPr id="9" name="TextBox 8">
            <a:extLst>
              <a:ext uri="{FF2B5EF4-FFF2-40B4-BE49-F238E27FC236}">
                <a16:creationId xmlns:a16="http://schemas.microsoft.com/office/drawing/2014/main" id="{3834E342-0910-887E-6CA9-E49461FB5D42}"/>
              </a:ext>
            </a:extLst>
          </p:cNvPr>
          <p:cNvSpPr txBox="1"/>
          <p:nvPr/>
        </p:nvSpPr>
        <p:spPr>
          <a:xfrm>
            <a:off x="1763151" y="2724689"/>
            <a:ext cx="7206038" cy="702372"/>
          </a:xfrm>
          <a:prstGeom prst="rect">
            <a:avLst/>
          </a:prstGeom>
          <a:noFill/>
        </p:spPr>
        <p:txBody>
          <a:bodyPr wrap="square">
            <a:spAutoFit/>
          </a:bodyPr>
          <a:lstStyle/>
          <a:p>
            <a:pPr>
              <a:lnSpc>
                <a:spcPct val="115000"/>
              </a:lnSpc>
            </a:pPr>
            <a:r>
              <a:rPr lang="en-AU" dirty="0">
                <a:solidFill>
                  <a:schemeClr val="tx2"/>
                </a:solidFill>
                <a:effectLst/>
                <a:ea typeface="Aptos" panose="020B0004020202020204" pitchFamily="34" charset="0"/>
                <a:cs typeface="Times New Roman" panose="02020603050405020304" pitchFamily="18" charset="0"/>
              </a:rPr>
              <a:t>Online forum where there is a formal part of the session and an open Q&amp;A session</a:t>
            </a:r>
          </a:p>
        </p:txBody>
      </p:sp>
      <p:sp>
        <p:nvSpPr>
          <p:cNvPr id="10" name="TextBox 9">
            <a:extLst>
              <a:ext uri="{FF2B5EF4-FFF2-40B4-BE49-F238E27FC236}">
                <a16:creationId xmlns:a16="http://schemas.microsoft.com/office/drawing/2014/main" id="{A0D00DE3-7BC3-5B6A-FA15-9239AD59BE67}"/>
              </a:ext>
            </a:extLst>
          </p:cNvPr>
          <p:cNvSpPr txBox="1"/>
          <p:nvPr/>
        </p:nvSpPr>
        <p:spPr>
          <a:xfrm>
            <a:off x="1763151" y="1801511"/>
            <a:ext cx="7206038" cy="646331"/>
          </a:xfrm>
          <a:prstGeom prst="rect">
            <a:avLst/>
          </a:prstGeom>
          <a:noFill/>
        </p:spPr>
        <p:txBody>
          <a:bodyPr wrap="square" rtlCol="0">
            <a:spAutoFit/>
          </a:bodyPr>
          <a:lstStyle/>
          <a:p>
            <a:r>
              <a:rPr lang="en-US" dirty="0"/>
              <a:t>Team Connect connects employees to the Executive Leadership team to hear about where the organisation is heading</a:t>
            </a:r>
            <a:endParaRPr lang="en-AU" dirty="0"/>
          </a:p>
        </p:txBody>
      </p:sp>
      <p:sp>
        <p:nvSpPr>
          <p:cNvPr id="11" name="TextBox 10">
            <a:extLst>
              <a:ext uri="{FF2B5EF4-FFF2-40B4-BE49-F238E27FC236}">
                <a16:creationId xmlns:a16="http://schemas.microsoft.com/office/drawing/2014/main" id="{55B46F53-C664-EFE5-D664-CAB81C61A70F}"/>
              </a:ext>
            </a:extLst>
          </p:cNvPr>
          <p:cNvSpPr txBox="1"/>
          <p:nvPr/>
        </p:nvSpPr>
        <p:spPr>
          <a:xfrm>
            <a:off x="1763151" y="3709592"/>
            <a:ext cx="7206038" cy="383823"/>
          </a:xfrm>
          <a:prstGeom prst="rect">
            <a:avLst/>
          </a:prstGeom>
          <a:noFill/>
        </p:spPr>
        <p:txBody>
          <a:bodyPr wrap="square">
            <a:spAutoFit/>
          </a:bodyPr>
          <a:lstStyle/>
          <a:p>
            <a:pPr>
              <a:lnSpc>
                <a:spcPct val="115000"/>
              </a:lnSpc>
            </a:pPr>
            <a:r>
              <a:rPr lang="en-AU" dirty="0">
                <a:solidFill>
                  <a:schemeClr val="tx2"/>
                </a:solidFill>
                <a:effectLst/>
                <a:ea typeface="Aptos" panose="020B0004020202020204" pitchFamily="34" charset="0"/>
                <a:cs typeface="Times New Roman" panose="02020603050405020304" pitchFamily="18" charset="0"/>
              </a:rPr>
              <a:t>We have made it inclusive in a number of ways</a:t>
            </a:r>
          </a:p>
        </p:txBody>
      </p:sp>
      <p:sp>
        <p:nvSpPr>
          <p:cNvPr id="12" name="TextBox 11">
            <a:extLst>
              <a:ext uri="{FF2B5EF4-FFF2-40B4-BE49-F238E27FC236}">
                <a16:creationId xmlns:a16="http://schemas.microsoft.com/office/drawing/2014/main" id="{7275D326-2D37-BCA0-818F-9F14670EB2C2}"/>
              </a:ext>
            </a:extLst>
          </p:cNvPr>
          <p:cNvSpPr txBox="1"/>
          <p:nvPr/>
        </p:nvSpPr>
        <p:spPr>
          <a:xfrm>
            <a:off x="1763151" y="4375946"/>
            <a:ext cx="7206038" cy="702372"/>
          </a:xfrm>
          <a:prstGeom prst="rect">
            <a:avLst/>
          </a:prstGeom>
          <a:noFill/>
        </p:spPr>
        <p:txBody>
          <a:bodyPr wrap="square">
            <a:spAutoFit/>
          </a:bodyPr>
          <a:lstStyle/>
          <a:p>
            <a:pPr>
              <a:lnSpc>
                <a:spcPct val="115000"/>
              </a:lnSpc>
            </a:pPr>
            <a:r>
              <a:rPr lang="en-AU" dirty="0">
                <a:solidFill>
                  <a:schemeClr val="tx2"/>
                </a:solidFill>
                <a:effectLst/>
                <a:ea typeface="Aptos" panose="020B0004020202020204" pitchFamily="34" charset="0"/>
                <a:cs typeface="Times New Roman" panose="02020603050405020304" pitchFamily="18" charset="0"/>
              </a:rPr>
              <a:t>Team Connect aligns with our strategic outcomes of included and employed</a:t>
            </a:r>
          </a:p>
        </p:txBody>
      </p:sp>
      <p:pic>
        <p:nvPicPr>
          <p:cNvPr id="14" name="Picture 13" descr="A blue and yellow text with a person in the middle&#10;&#10;AI-generated content may be incorrect.">
            <a:extLst>
              <a:ext uri="{FF2B5EF4-FFF2-40B4-BE49-F238E27FC236}">
                <a16:creationId xmlns:a16="http://schemas.microsoft.com/office/drawing/2014/main" id="{275C93EE-B005-D8FD-EA24-050A1653313B}"/>
              </a:ext>
            </a:extLst>
          </p:cNvPr>
          <p:cNvPicPr>
            <a:picLocks noChangeAspect="1"/>
          </p:cNvPicPr>
          <p:nvPr/>
        </p:nvPicPr>
        <p:blipFill>
          <a:blip r:embed="rId3"/>
          <a:stretch>
            <a:fillRect/>
          </a:stretch>
        </p:blipFill>
        <p:spPr>
          <a:xfrm>
            <a:off x="242809" y="1736959"/>
            <a:ext cx="1306517" cy="775433"/>
          </a:xfrm>
          <a:prstGeom prst="rect">
            <a:avLst/>
          </a:prstGeom>
        </p:spPr>
      </p:pic>
      <p:pic>
        <p:nvPicPr>
          <p:cNvPr id="16" name="Graphic 15" descr="Daily calendar with solid fill">
            <a:extLst>
              <a:ext uri="{FF2B5EF4-FFF2-40B4-BE49-F238E27FC236}">
                <a16:creationId xmlns:a16="http://schemas.microsoft.com/office/drawing/2014/main" id="{00E3601E-AC6E-B31C-D01D-F328C90A6B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95" y="917361"/>
            <a:ext cx="720000" cy="720000"/>
          </a:xfrm>
          <a:prstGeom prst="rect">
            <a:avLst/>
          </a:prstGeom>
        </p:spPr>
      </p:pic>
      <p:pic>
        <p:nvPicPr>
          <p:cNvPr id="18" name="Graphic 17" descr="Laptop with solid fill">
            <a:extLst>
              <a:ext uri="{FF2B5EF4-FFF2-40B4-BE49-F238E27FC236}">
                <a16:creationId xmlns:a16="http://schemas.microsoft.com/office/drawing/2014/main" id="{F6FF5B71-8F94-B536-C2DC-07CBF72873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795" y="2659930"/>
            <a:ext cx="720000" cy="720000"/>
          </a:xfrm>
          <a:prstGeom prst="rect">
            <a:avLst/>
          </a:prstGeom>
        </p:spPr>
      </p:pic>
      <p:pic>
        <p:nvPicPr>
          <p:cNvPr id="20" name="Graphic 19" descr="Group of men with solid fill">
            <a:extLst>
              <a:ext uri="{FF2B5EF4-FFF2-40B4-BE49-F238E27FC236}">
                <a16:creationId xmlns:a16="http://schemas.microsoft.com/office/drawing/2014/main" id="{A07D6A0E-6B4E-4E8F-5904-4EF8994EC1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795" y="3541503"/>
            <a:ext cx="720000" cy="720000"/>
          </a:xfrm>
          <a:prstGeom prst="rect">
            <a:avLst/>
          </a:prstGeom>
        </p:spPr>
      </p:pic>
      <p:pic>
        <p:nvPicPr>
          <p:cNvPr id="22" name="Graphic 21" descr="Bullseye with solid fill">
            <a:extLst>
              <a:ext uri="{FF2B5EF4-FFF2-40B4-BE49-F238E27FC236}">
                <a16:creationId xmlns:a16="http://schemas.microsoft.com/office/drawing/2014/main" id="{D43F8E99-603D-1EEB-A789-B3A68D18A0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795" y="4423076"/>
            <a:ext cx="720000" cy="720000"/>
          </a:xfrm>
          <a:prstGeom prst="rect">
            <a:avLst/>
          </a:prstGeom>
        </p:spPr>
      </p:pic>
    </p:spTree>
    <p:extLst>
      <p:ext uri="{BB962C8B-B14F-4D97-AF65-F5344CB8AC3E}">
        <p14:creationId xmlns:p14="http://schemas.microsoft.com/office/powerpoint/2010/main" val="12440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1BFE-480D-4A25-A47F-98E40009A7AB}"/>
              </a:ext>
            </a:extLst>
          </p:cNvPr>
          <p:cNvSpPr>
            <a:spLocks noGrp="1"/>
          </p:cNvSpPr>
          <p:nvPr>
            <p:ph type="title"/>
          </p:nvPr>
        </p:nvSpPr>
        <p:spPr>
          <a:xfrm>
            <a:off x="988917" y="2252075"/>
            <a:ext cx="7166165" cy="1000537"/>
          </a:xfrm>
        </p:spPr>
        <p:txBody>
          <a:bodyPr/>
          <a:lstStyle/>
          <a:p>
            <a:pPr algn="ctr"/>
            <a:r>
              <a:rPr lang="en-US" dirty="0"/>
              <a:t>Safety and compliance updates</a:t>
            </a:r>
            <a:endParaRPr lang="en-AU" dirty="0"/>
          </a:p>
        </p:txBody>
      </p:sp>
    </p:spTree>
    <p:extLst>
      <p:ext uri="{BB962C8B-B14F-4D97-AF65-F5344CB8AC3E}">
        <p14:creationId xmlns:p14="http://schemas.microsoft.com/office/powerpoint/2010/main" val="14962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C0A1-D892-228E-F33A-F153DEE8F484}"/>
              </a:ext>
            </a:extLst>
          </p:cNvPr>
          <p:cNvSpPr>
            <a:spLocks noGrp="1"/>
          </p:cNvSpPr>
          <p:nvPr>
            <p:ph type="title"/>
          </p:nvPr>
        </p:nvSpPr>
        <p:spPr/>
        <p:txBody>
          <a:bodyPr/>
          <a:lstStyle/>
          <a:p>
            <a:r>
              <a:rPr lang="en-US" dirty="0"/>
              <a:t>January – March 2025</a:t>
            </a:r>
            <a:endParaRPr lang="en-AU" dirty="0"/>
          </a:p>
        </p:txBody>
      </p:sp>
      <p:sp>
        <p:nvSpPr>
          <p:cNvPr id="3" name="TextBox 2">
            <a:extLst>
              <a:ext uri="{FF2B5EF4-FFF2-40B4-BE49-F238E27FC236}">
                <a16:creationId xmlns:a16="http://schemas.microsoft.com/office/drawing/2014/main" id="{75ED2507-1723-60A9-3B82-B3AE3DCD039D}"/>
              </a:ext>
            </a:extLst>
          </p:cNvPr>
          <p:cNvSpPr txBox="1"/>
          <p:nvPr/>
        </p:nvSpPr>
        <p:spPr>
          <a:xfrm>
            <a:off x="1454400" y="1534884"/>
            <a:ext cx="7616448" cy="2985433"/>
          </a:xfrm>
          <a:prstGeom prst="rect">
            <a:avLst/>
          </a:prstGeom>
          <a:noFill/>
        </p:spPr>
        <p:txBody>
          <a:bodyPr wrap="square" rtlCol="0">
            <a:spAutoFit/>
          </a:bodyPr>
          <a:lstStyle/>
          <a:p>
            <a:pPr lvl="0">
              <a:spcBef>
                <a:spcPts val="1200"/>
              </a:spcBef>
              <a:spcAft>
                <a:spcPts val="1200"/>
              </a:spcAft>
            </a:pPr>
            <a:r>
              <a:rPr lang="en-AU" dirty="0">
                <a:solidFill>
                  <a:srgbClr val="0E2841"/>
                </a:solidFill>
                <a:effectLst/>
                <a:ea typeface="Aptos" panose="020B0004020202020204" pitchFamily="34" charset="0"/>
                <a:cs typeface="Times New Roman" panose="02020603050405020304" pitchFamily="18" charset="0"/>
              </a:rPr>
              <a:t>This year we have released a number of safety alerts / practice bulletins including:</a:t>
            </a:r>
            <a:endParaRPr lang="en-AU" dirty="0">
              <a:effectLst/>
              <a:ea typeface="Aptos" panose="020B0004020202020204" pitchFamily="34" charset="0"/>
              <a:cs typeface="Times New Roman" panose="02020603050405020304" pitchFamily="18" charset="0"/>
            </a:endParaRPr>
          </a:p>
          <a:p>
            <a:pPr marL="742950" lvl="1" indent="-285750">
              <a:spcBef>
                <a:spcPts val="1200"/>
              </a:spcBef>
              <a:spcAft>
                <a:spcPts val="1200"/>
              </a:spcAft>
              <a:buFont typeface="Courier New" panose="02070309020205020404" pitchFamily="49" charset="0"/>
              <a:buChar char="o"/>
            </a:pPr>
            <a:r>
              <a:rPr lang="en-AU" dirty="0">
                <a:solidFill>
                  <a:srgbClr val="0E2841"/>
                </a:solidFill>
                <a:effectLst/>
                <a:ea typeface="Aptos" panose="020B0004020202020204" pitchFamily="34" charset="0"/>
                <a:cs typeface="Times New Roman" panose="02020603050405020304" pitchFamily="18" charset="0"/>
              </a:rPr>
              <a:t>Safety Alert | Transporting people we support</a:t>
            </a:r>
            <a:endParaRPr lang="en-AU" dirty="0">
              <a:effectLst/>
              <a:ea typeface="Aptos" panose="020B0004020202020204" pitchFamily="34" charset="0"/>
              <a:cs typeface="Times New Roman" panose="02020603050405020304" pitchFamily="18" charset="0"/>
            </a:endParaRPr>
          </a:p>
          <a:p>
            <a:pPr marL="742950" lvl="1" indent="-285750">
              <a:spcBef>
                <a:spcPts val="1200"/>
              </a:spcBef>
              <a:spcAft>
                <a:spcPts val="1200"/>
              </a:spcAft>
              <a:buFont typeface="Courier New" panose="02070309020205020404" pitchFamily="49" charset="0"/>
              <a:buChar char="o"/>
            </a:pPr>
            <a:r>
              <a:rPr lang="en-AU" dirty="0">
                <a:solidFill>
                  <a:srgbClr val="0E2841"/>
                </a:solidFill>
                <a:effectLst/>
                <a:ea typeface="Aptos" panose="020B0004020202020204" pitchFamily="34" charset="0"/>
                <a:cs typeface="Times New Roman" panose="02020603050405020304" pitchFamily="18" charset="0"/>
              </a:rPr>
              <a:t>Practice Bulletin | Client support - Extreme weather event</a:t>
            </a:r>
            <a:endParaRPr lang="en-AU" dirty="0">
              <a:effectLst/>
              <a:ea typeface="Aptos" panose="020B0004020202020204" pitchFamily="34" charset="0"/>
              <a:cs typeface="Times New Roman" panose="02020603050405020304" pitchFamily="18" charset="0"/>
            </a:endParaRPr>
          </a:p>
          <a:p>
            <a:pPr marL="742950" lvl="1" indent="-285750">
              <a:spcBef>
                <a:spcPts val="1200"/>
              </a:spcBef>
              <a:spcAft>
                <a:spcPts val="1200"/>
              </a:spcAft>
              <a:buFont typeface="Courier New" panose="02070309020205020404" pitchFamily="49" charset="0"/>
              <a:buChar char="o"/>
            </a:pPr>
            <a:r>
              <a:rPr lang="en-AU" dirty="0">
                <a:solidFill>
                  <a:srgbClr val="0E2841"/>
                </a:solidFill>
                <a:effectLst/>
                <a:ea typeface="Aptos" panose="020B0004020202020204" pitchFamily="34" charset="0"/>
                <a:cs typeface="Times New Roman" panose="02020603050405020304" pitchFamily="18" charset="0"/>
              </a:rPr>
              <a:t>Practice Bulletin | Recording bruises for people we support</a:t>
            </a:r>
          </a:p>
          <a:p>
            <a:pPr marL="742950" lvl="1" indent="-285750">
              <a:spcBef>
                <a:spcPts val="1200"/>
              </a:spcBef>
              <a:spcAft>
                <a:spcPts val="1200"/>
              </a:spcAft>
              <a:buFont typeface="Courier New" panose="02070309020205020404" pitchFamily="49" charset="0"/>
              <a:buChar char="o"/>
            </a:pPr>
            <a:r>
              <a:rPr lang="en-AU" kern="0" dirty="0">
                <a:solidFill>
                  <a:srgbClr val="0E2841"/>
                </a:solidFill>
                <a:effectLst/>
                <a:ea typeface="Aptos" panose="020B0004020202020204" pitchFamily="34" charset="0"/>
              </a:rPr>
              <a:t>Practice Bulletin | Reportable incidents</a:t>
            </a:r>
            <a:endParaRPr lang="en-AU" dirty="0"/>
          </a:p>
        </p:txBody>
      </p:sp>
      <p:pic>
        <p:nvPicPr>
          <p:cNvPr id="5" name="Graphic 4" descr="Construction worker female with solid fill">
            <a:extLst>
              <a:ext uri="{FF2B5EF4-FFF2-40B4-BE49-F238E27FC236}">
                <a16:creationId xmlns:a16="http://schemas.microsoft.com/office/drawing/2014/main" id="{7C703636-DBF4-EE18-D1FC-24815475AB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000" y="1505564"/>
            <a:ext cx="720000" cy="720000"/>
          </a:xfrm>
          <a:prstGeom prst="rect">
            <a:avLst/>
          </a:prstGeom>
        </p:spPr>
      </p:pic>
    </p:spTree>
    <p:extLst>
      <p:ext uri="{BB962C8B-B14F-4D97-AF65-F5344CB8AC3E}">
        <p14:creationId xmlns:p14="http://schemas.microsoft.com/office/powerpoint/2010/main" val="72951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6E608-C68D-1858-01B5-7A2014BEE87B}"/>
              </a:ext>
            </a:extLst>
          </p:cNvPr>
          <p:cNvSpPr>
            <a:spLocks noGrp="1"/>
          </p:cNvSpPr>
          <p:nvPr>
            <p:ph type="title"/>
          </p:nvPr>
        </p:nvSpPr>
        <p:spPr>
          <a:xfrm>
            <a:off x="988917" y="3057900"/>
            <a:ext cx="7166165" cy="742200"/>
          </a:xfrm>
        </p:spPr>
        <p:txBody>
          <a:bodyPr/>
          <a:lstStyle/>
          <a:p>
            <a:r>
              <a:rPr lang="en-US" dirty="0"/>
              <a:t>Sector information and updates</a:t>
            </a:r>
          </a:p>
        </p:txBody>
      </p:sp>
    </p:spTree>
    <p:extLst>
      <p:ext uri="{BB962C8B-B14F-4D97-AF65-F5344CB8AC3E}">
        <p14:creationId xmlns:p14="http://schemas.microsoft.com/office/powerpoint/2010/main" val="137414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021C-69B8-466F-E06F-3F7CDC4D341B}"/>
              </a:ext>
            </a:extLst>
          </p:cNvPr>
          <p:cNvSpPr>
            <a:spLocks noGrp="1"/>
          </p:cNvSpPr>
          <p:nvPr>
            <p:ph type="title"/>
          </p:nvPr>
        </p:nvSpPr>
        <p:spPr>
          <a:xfrm>
            <a:off x="366264" y="348731"/>
            <a:ext cx="7419863" cy="1981200"/>
          </a:xfrm>
        </p:spPr>
        <p:txBody>
          <a:bodyPr/>
          <a:lstStyle/>
          <a:p>
            <a:r>
              <a:rPr lang="en-US" dirty="0"/>
              <a:t>Welcome and introduction</a:t>
            </a:r>
            <a:endParaRPr lang="en-AU" dirty="0"/>
          </a:p>
        </p:txBody>
      </p:sp>
      <p:pic>
        <p:nvPicPr>
          <p:cNvPr id="4" name="Picture 3" descr="A cartoon of a child with glasses&#10;&#10;AI-generated content may be incorrect.">
            <a:extLst>
              <a:ext uri="{FF2B5EF4-FFF2-40B4-BE49-F238E27FC236}">
                <a16:creationId xmlns:a16="http://schemas.microsoft.com/office/drawing/2014/main" id="{1D4B0A03-5C5A-E8D8-C9CC-BC2FACDF7632}"/>
              </a:ext>
            </a:extLst>
          </p:cNvPr>
          <p:cNvPicPr>
            <a:picLocks noChangeAspect="1"/>
          </p:cNvPicPr>
          <p:nvPr/>
        </p:nvPicPr>
        <p:blipFill>
          <a:blip r:embed="rId2"/>
          <a:stretch>
            <a:fillRect/>
          </a:stretch>
        </p:blipFill>
        <p:spPr>
          <a:xfrm>
            <a:off x="640080" y="4546165"/>
            <a:ext cx="1287552" cy="1287552"/>
          </a:xfrm>
          <a:prstGeom prst="rect">
            <a:avLst/>
          </a:prstGeom>
        </p:spPr>
      </p:pic>
      <p:pic>
        <p:nvPicPr>
          <p:cNvPr id="6" name="Picture 5" descr="A cartoon of a maid holding a duster and a spray bottle&#10;&#10;AI-generated content may be incorrect.">
            <a:extLst>
              <a:ext uri="{FF2B5EF4-FFF2-40B4-BE49-F238E27FC236}">
                <a16:creationId xmlns:a16="http://schemas.microsoft.com/office/drawing/2014/main" id="{4FF53A2C-3382-1FCD-586E-91AD7D7C0E94}"/>
              </a:ext>
            </a:extLst>
          </p:cNvPr>
          <p:cNvPicPr>
            <a:picLocks noChangeAspect="1"/>
          </p:cNvPicPr>
          <p:nvPr/>
        </p:nvPicPr>
        <p:blipFill>
          <a:blip r:embed="rId3"/>
          <a:stretch>
            <a:fillRect/>
          </a:stretch>
        </p:blipFill>
        <p:spPr>
          <a:xfrm>
            <a:off x="640080" y="2869272"/>
            <a:ext cx="1287552" cy="1287552"/>
          </a:xfrm>
          <a:prstGeom prst="rect">
            <a:avLst/>
          </a:prstGeom>
        </p:spPr>
      </p:pic>
      <p:pic>
        <p:nvPicPr>
          <p:cNvPr id="8" name="Picture 7" descr="A person shaking hands with another person&#10;&#10;AI-generated content may be incorrect.">
            <a:extLst>
              <a:ext uri="{FF2B5EF4-FFF2-40B4-BE49-F238E27FC236}">
                <a16:creationId xmlns:a16="http://schemas.microsoft.com/office/drawing/2014/main" id="{CED53CE9-B9FE-5203-0925-75EEA87F7B6B}"/>
              </a:ext>
            </a:extLst>
          </p:cNvPr>
          <p:cNvPicPr>
            <a:picLocks noChangeAspect="1"/>
          </p:cNvPicPr>
          <p:nvPr/>
        </p:nvPicPr>
        <p:blipFill>
          <a:blip r:embed="rId4"/>
          <a:stretch>
            <a:fillRect/>
          </a:stretch>
        </p:blipFill>
        <p:spPr>
          <a:xfrm>
            <a:off x="640080" y="1192379"/>
            <a:ext cx="1287552" cy="1287552"/>
          </a:xfrm>
          <a:prstGeom prst="rect">
            <a:avLst/>
          </a:prstGeom>
        </p:spPr>
      </p:pic>
      <p:sp>
        <p:nvSpPr>
          <p:cNvPr id="9" name="TextBox 8">
            <a:extLst>
              <a:ext uri="{FF2B5EF4-FFF2-40B4-BE49-F238E27FC236}">
                <a16:creationId xmlns:a16="http://schemas.microsoft.com/office/drawing/2014/main" id="{D0AFFAF8-F65E-54AF-5D46-46E3CE2FB896}"/>
              </a:ext>
            </a:extLst>
          </p:cNvPr>
          <p:cNvSpPr txBox="1"/>
          <p:nvPr/>
        </p:nvSpPr>
        <p:spPr>
          <a:xfrm>
            <a:off x="2395728" y="1339331"/>
            <a:ext cx="4974336" cy="369332"/>
          </a:xfrm>
          <a:prstGeom prst="rect">
            <a:avLst/>
          </a:prstGeom>
          <a:noFill/>
        </p:spPr>
        <p:txBody>
          <a:bodyPr wrap="square" rtlCol="0">
            <a:spAutoFit/>
          </a:bodyPr>
          <a:lstStyle/>
          <a:p>
            <a:r>
              <a:rPr lang="en-AU" dirty="0"/>
              <a:t>Welcome everyone</a:t>
            </a:r>
          </a:p>
        </p:txBody>
      </p:sp>
      <p:sp>
        <p:nvSpPr>
          <p:cNvPr id="10" name="TextBox 9">
            <a:extLst>
              <a:ext uri="{FF2B5EF4-FFF2-40B4-BE49-F238E27FC236}">
                <a16:creationId xmlns:a16="http://schemas.microsoft.com/office/drawing/2014/main" id="{130DCE09-F390-3D9F-F460-62A1F7902666}"/>
              </a:ext>
            </a:extLst>
          </p:cNvPr>
          <p:cNvSpPr txBox="1"/>
          <p:nvPr/>
        </p:nvSpPr>
        <p:spPr>
          <a:xfrm>
            <a:off x="2395728" y="3051383"/>
            <a:ext cx="4974336" cy="923330"/>
          </a:xfrm>
          <a:prstGeom prst="rect">
            <a:avLst/>
          </a:prstGeom>
          <a:noFill/>
        </p:spPr>
        <p:txBody>
          <a:bodyPr wrap="square" rtlCol="0">
            <a:spAutoFit/>
          </a:bodyPr>
          <a:lstStyle/>
          <a:p>
            <a:r>
              <a:rPr lang="en-AU" dirty="0"/>
              <a:t>Housekeeping</a:t>
            </a:r>
          </a:p>
          <a:p>
            <a:pPr marL="285750" indent="-285750">
              <a:buFont typeface="Arial" panose="020B0604020202020204" pitchFamily="34" charset="0"/>
              <a:buChar char="•"/>
            </a:pPr>
            <a:r>
              <a:rPr lang="en-AU" dirty="0"/>
              <a:t>Emergency exits / meeting place</a:t>
            </a:r>
          </a:p>
          <a:p>
            <a:pPr marL="285750" indent="-285750">
              <a:buFont typeface="Arial" panose="020B0604020202020204" pitchFamily="34" charset="0"/>
              <a:buChar char="•"/>
            </a:pPr>
            <a:r>
              <a:rPr lang="en-AU" dirty="0"/>
              <a:t>Toilets</a:t>
            </a:r>
          </a:p>
        </p:txBody>
      </p:sp>
      <p:sp>
        <p:nvSpPr>
          <p:cNvPr id="11" name="TextBox 10">
            <a:extLst>
              <a:ext uri="{FF2B5EF4-FFF2-40B4-BE49-F238E27FC236}">
                <a16:creationId xmlns:a16="http://schemas.microsoft.com/office/drawing/2014/main" id="{EC01C29A-5BAC-CAAE-FF7D-E658021CD3D0}"/>
              </a:ext>
            </a:extLst>
          </p:cNvPr>
          <p:cNvSpPr txBox="1"/>
          <p:nvPr/>
        </p:nvSpPr>
        <p:spPr>
          <a:xfrm>
            <a:off x="2395728" y="5005275"/>
            <a:ext cx="4974336" cy="369332"/>
          </a:xfrm>
          <a:prstGeom prst="rect">
            <a:avLst/>
          </a:prstGeom>
          <a:noFill/>
        </p:spPr>
        <p:txBody>
          <a:bodyPr wrap="square" rtlCol="0">
            <a:spAutoFit/>
          </a:bodyPr>
          <a:lstStyle/>
          <a:p>
            <a:r>
              <a:rPr lang="en-AU" dirty="0"/>
              <a:t>Apologies</a:t>
            </a:r>
          </a:p>
        </p:txBody>
      </p:sp>
    </p:spTree>
    <p:extLst>
      <p:ext uri="{BB962C8B-B14F-4D97-AF65-F5344CB8AC3E}">
        <p14:creationId xmlns:p14="http://schemas.microsoft.com/office/powerpoint/2010/main" val="415376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492F-904D-F43C-41D6-416E9C653650}"/>
              </a:ext>
            </a:extLst>
          </p:cNvPr>
          <p:cNvSpPr>
            <a:spLocks noGrp="1"/>
          </p:cNvSpPr>
          <p:nvPr>
            <p:ph type="title"/>
          </p:nvPr>
        </p:nvSpPr>
        <p:spPr>
          <a:xfrm>
            <a:off x="1215001" y="2799275"/>
            <a:ext cx="7166165" cy="1897014"/>
          </a:xfrm>
        </p:spPr>
        <p:txBody>
          <a:bodyPr/>
          <a:lstStyle/>
          <a:p>
            <a:r>
              <a:rPr lang="en-US" dirty="0"/>
              <a:t>Feedback</a:t>
            </a:r>
            <a:endParaRPr lang="en-AU" dirty="0"/>
          </a:p>
        </p:txBody>
      </p:sp>
    </p:spTree>
    <p:extLst>
      <p:ext uri="{BB962C8B-B14F-4D97-AF65-F5344CB8AC3E}">
        <p14:creationId xmlns:p14="http://schemas.microsoft.com/office/powerpoint/2010/main" val="426444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8C8DC-22D4-67E3-00A1-F9DB4055F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C2C69-6382-706F-EDDB-627597A47452}"/>
              </a:ext>
            </a:extLst>
          </p:cNvPr>
          <p:cNvSpPr>
            <a:spLocks noGrp="1"/>
          </p:cNvSpPr>
          <p:nvPr>
            <p:ph type="title"/>
          </p:nvPr>
        </p:nvSpPr>
        <p:spPr>
          <a:xfrm>
            <a:off x="219960" y="194438"/>
            <a:ext cx="7886700" cy="1325563"/>
          </a:xfrm>
        </p:spPr>
        <p:txBody>
          <a:bodyPr/>
          <a:lstStyle/>
          <a:p>
            <a:r>
              <a:rPr lang="en-US" dirty="0"/>
              <a:t>Let’s keep connected</a:t>
            </a:r>
            <a:endParaRPr lang="en-AU" dirty="0"/>
          </a:p>
        </p:txBody>
      </p:sp>
      <p:sp>
        <p:nvSpPr>
          <p:cNvPr id="3" name="TextBox 2">
            <a:extLst>
              <a:ext uri="{FF2B5EF4-FFF2-40B4-BE49-F238E27FC236}">
                <a16:creationId xmlns:a16="http://schemas.microsoft.com/office/drawing/2014/main" id="{C9759F2C-BD05-7F04-72CE-8DC6A21300E2}"/>
              </a:ext>
            </a:extLst>
          </p:cNvPr>
          <p:cNvSpPr txBox="1"/>
          <p:nvPr/>
        </p:nvSpPr>
        <p:spPr>
          <a:xfrm>
            <a:off x="1600704" y="1330798"/>
            <a:ext cx="7003296" cy="646331"/>
          </a:xfrm>
          <a:prstGeom prst="rect">
            <a:avLst/>
          </a:prstGeom>
          <a:noFill/>
        </p:spPr>
        <p:txBody>
          <a:bodyPr wrap="square" rtlCol="0">
            <a:spAutoFit/>
          </a:bodyPr>
          <a:lstStyle/>
          <a:p>
            <a:r>
              <a:rPr lang="en-US" dirty="0"/>
              <a:t>We want to ensure you receive information from us that is important to you and the person you support</a:t>
            </a:r>
            <a:endParaRPr lang="en-AU" dirty="0"/>
          </a:p>
        </p:txBody>
      </p:sp>
      <p:pic>
        <p:nvPicPr>
          <p:cNvPr id="4" name="Picture 3">
            <a:extLst>
              <a:ext uri="{FF2B5EF4-FFF2-40B4-BE49-F238E27FC236}">
                <a16:creationId xmlns:a16="http://schemas.microsoft.com/office/drawing/2014/main" id="{1394D4A7-78B7-8E05-76EA-83F4023B93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584" y="4918353"/>
            <a:ext cx="1207008" cy="1207008"/>
          </a:xfrm>
          <a:prstGeom prst="rect">
            <a:avLst/>
          </a:prstGeom>
          <a:noFill/>
          <a:ln>
            <a:noFill/>
          </a:ln>
        </p:spPr>
      </p:pic>
      <p:sp>
        <p:nvSpPr>
          <p:cNvPr id="6" name="TextBox 5">
            <a:extLst>
              <a:ext uri="{FF2B5EF4-FFF2-40B4-BE49-F238E27FC236}">
                <a16:creationId xmlns:a16="http://schemas.microsoft.com/office/drawing/2014/main" id="{14F1F723-E3E0-31C3-355A-0E3632779C80}"/>
              </a:ext>
            </a:extLst>
          </p:cNvPr>
          <p:cNvSpPr txBox="1"/>
          <p:nvPr/>
        </p:nvSpPr>
        <p:spPr>
          <a:xfrm>
            <a:off x="1600704" y="2333195"/>
            <a:ext cx="7003296" cy="2308324"/>
          </a:xfrm>
          <a:prstGeom prst="rect">
            <a:avLst/>
          </a:prstGeom>
          <a:noFill/>
        </p:spPr>
        <p:txBody>
          <a:bodyPr wrap="square" rtlCol="0">
            <a:spAutoFit/>
          </a:bodyPr>
          <a:lstStyle/>
          <a:p>
            <a:r>
              <a:rPr lang="en-US" dirty="0"/>
              <a:t>You can update your contact details by:</a:t>
            </a:r>
          </a:p>
          <a:p>
            <a:endParaRPr lang="en-AU" dirty="0"/>
          </a:p>
          <a:p>
            <a:pPr marL="285750" indent="-285750">
              <a:buFont typeface="Arial" panose="020B0604020202020204" pitchFamily="34" charset="0"/>
              <a:buChar char="•"/>
            </a:pPr>
            <a:r>
              <a:rPr lang="en-AU" dirty="0"/>
              <a:t>Emailing </a:t>
            </a:r>
            <a:r>
              <a:rPr lang="en-AU" dirty="0">
                <a:solidFill>
                  <a:schemeClr val="tx2"/>
                </a:solidFill>
              </a:rPr>
              <a:t>– </a:t>
            </a:r>
            <a:r>
              <a:rPr lang="en-AU" dirty="0">
                <a:solidFill>
                  <a:schemeClr val="tx2"/>
                </a:solidFill>
                <a:hlinkClick r:id="rId3">
                  <a:extLst>
                    <a:ext uri="{A12FA001-AC4F-418D-AE19-62706E023703}">
                      <ahyp:hlinkClr xmlns:ahyp="http://schemas.microsoft.com/office/drawing/2018/hyperlinkcolor" val="tx"/>
                    </a:ext>
                  </a:extLst>
                </a:hlinkClick>
              </a:rPr>
              <a:t>changemydetails@endeavour.com.au</a:t>
            </a:r>
            <a:endParaRPr lang="en-AU" dirty="0">
              <a:solidFill>
                <a:schemeClr val="tx2"/>
              </a:solidFill>
            </a:endParaRP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US" dirty="0"/>
              <a:t>Phone the National Contact Centre on 1800 </a:t>
            </a:r>
            <a:r>
              <a:rPr lang="en-US"/>
              <a:t>112 112 </a:t>
            </a:r>
            <a:r>
              <a:rPr lang="en-US" dirty="0"/>
              <a:t>and the team will update your details on our system</a:t>
            </a:r>
          </a:p>
        </p:txBody>
      </p:sp>
      <p:sp>
        <p:nvSpPr>
          <p:cNvPr id="8" name="TextBox 7">
            <a:extLst>
              <a:ext uri="{FF2B5EF4-FFF2-40B4-BE49-F238E27FC236}">
                <a16:creationId xmlns:a16="http://schemas.microsoft.com/office/drawing/2014/main" id="{2A4A14C6-C55F-6EEB-5359-4E3C876C04C3}"/>
              </a:ext>
            </a:extLst>
          </p:cNvPr>
          <p:cNvSpPr txBox="1"/>
          <p:nvPr/>
        </p:nvSpPr>
        <p:spPr>
          <a:xfrm>
            <a:off x="1600704" y="5253417"/>
            <a:ext cx="6656328" cy="369332"/>
          </a:xfrm>
          <a:prstGeom prst="rect">
            <a:avLst/>
          </a:prstGeom>
          <a:noFill/>
        </p:spPr>
        <p:txBody>
          <a:bodyPr wrap="square">
            <a:spAutoFit/>
          </a:bodyPr>
          <a:lstStyle/>
          <a:p>
            <a:r>
              <a:rPr lang="en-US" dirty="0"/>
              <a:t>Scan the QR code for our Stakeholder Company Directory </a:t>
            </a:r>
          </a:p>
        </p:txBody>
      </p:sp>
      <p:pic>
        <p:nvPicPr>
          <p:cNvPr id="10" name="Graphic 9" descr="Information with solid fill">
            <a:extLst>
              <a:ext uri="{FF2B5EF4-FFF2-40B4-BE49-F238E27FC236}">
                <a16:creationId xmlns:a16="http://schemas.microsoft.com/office/drawing/2014/main" id="{4C534BBE-0B71-CF6A-7732-A01CB1C0AE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100" y="1257129"/>
            <a:ext cx="720000" cy="720000"/>
          </a:xfrm>
          <a:prstGeom prst="rect">
            <a:avLst/>
          </a:prstGeom>
        </p:spPr>
      </p:pic>
      <p:pic>
        <p:nvPicPr>
          <p:cNvPr id="12" name="Graphic 11" descr="Open envelope with solid fill">
            <a:extLst>
              <a:ext uri="{FF2B5EF4-FFF2-40B4-BE49-F238E27FC236}">
                <a16:creationId xmlns:a16="http://schemas.microsoft.com/office/drawing/2014/main" id="{35121552-0044-5C80-F8FA-3D65CAEAAA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100" y="2709000"/>
            <a:ext cx="720000" cy="720000"/>
          </a:xfrm>
          <a:prstGeom prst="rect">
            <a:avLst/>
          </a:prstGeom>
        </p:spPr>
      </p:pic>
      <p:pic>
        <p:nvPicPr>
          <p:cNvPr id="14" name="Graphic 13" descr="Telephone with solid fill">
            <a:extLst>
              <a:ext uri="{FF2B5EF4-FFF2-40B4-BE49-F238E27FC236}">
                <a16:creationId xmlns:a16="http://schemas.microsoft.com/office/drawing/2014/main" id="{837B5623-583F-91BD-03E0-CAA85F105E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0100" y="3921519"/>
            <a:ext cx="720000" cy="720000"/>
          </a:xfrm>
          <a:prstGeom prst="rect">
            <a:avLst/>
          </a:prstGeom>
        </p:spPr>
      </p:pic>
    </p:spTree>
    <p:extLst>
      <p:ext uri="{BB962C8B-B14F-4D97-AF65-F5344CB8AC3E}">
        <p14:creationId xmlns:p14="http://schemas.microsoft.com/office/powerpoint/2010/main" val="287650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11891-F0A1-4A53-9204-175ECEDD2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5F2D4-8054-8D04-AC5C-44E144F29932}"/>
              </a:ext>
            </a:extLst>
          </p:cNvPr>
          <p:cNvSpPr>
            <a:spLocks noGrp="1"/>
          </p:cNvSpPr>
          <p:nvPr>
            <p:ph type="title"/>
          </p:nvPr>
        </p:nvSpPr>
        <p:spPr>
          <a:xfrm>
            <a:off x="329688" y="275901"/>
            <a:ext cx="7886700" cy="1325563"/>
          </a:xfrm>
        </p:spPr>
        <p:txBody>
          <a:bodyPr/>
          <a:lstStyle/>
          <a:p>
            <a:r>
              <a:rPr lang="en-US" dirty="0"/>
              <a:t>Connections survey</a:t>
            </a:r>
            <a:endParaRPr lang="en-AU" dirty="0"/>
          </a:p>
        </p:txBody>
      </p:sp>
      <p:sp>
        <p:nvSpPr>
          <p:cNvPr id="3" name="TextBox 2">
            <a:extLst>
              <a:ext uri="{FF2B5EF4-FFF2-40B4-BE49-F238E27FC236}">
                <a16:creationId xmlns:a16="http://schemas.microsoft.com/office/drawing/2014/main" id="{96F45C94-AC59-28A3-B696-CCF9362148ED}"/>
              </a:ext>
            </a:extLst>
          </p:cNvPr>
          <p:cNvSpPr txBox="1"/>
          <p:nvPr/>
        </p:nvSpPr>
        <p:spPr>
          <a:xfrm>
            <a:off x="1565730" y="949995"/>
            <a:ext cx="6784344" cy="923330"/>
          </a:xfrm>
          <a:prstGeom prst="rect">
            <a:avLst/>
          </a:prstGeom>
          <a:noFill/>
        </p:spPr>
        <p:txBody>
          <a:bodyPr wrap="square" rtlCol="0">
            <a:spAutoFit/>
          </a:bodyPr>
          <a:lstStyle/>
          <a:p>
            <a:r>
              <a:rPr lang="en-US" dirty="0"/>
              <a:t>Connections is a monthly newsletter to families and carers that connects you to us, allowing us to share stories, sector news and updates from Endeavour Foundation</a:t>
            </a:r>
            <a:endParaRPr lang="en-AU" dirty="0"/>
          </a:p>
        </p:txBody>
      </p:sp>
      <p:sp>
        <p:nvSpPr>
          <p:cNvPr id="4" name="TextBox 3">
            <a:extLst>
              <a:ext uri="{FF2B5EF4-FFF2-40B4-BE49-F238E27FC236}">
                <a16:creationId xmlns:a16="http://schemas.microsoft.com/office/drawing/2014/main" id="{6A89D0E9-027B-3DC5-A024-F99326893F2B}"/>
              </a:ext>
            </a:extLst>
          </p:cNvPr>
          <p:cNvSpPr txBox="1"/>
          <p:nvPr/>
        </p:nvSpPr>
        <p:spPr>
          <a:xfrm>
            <a:off x="1565730" y="2171192"/>
            <a:ext cx="6784344" cy="923330"/>
          </a:xfrm>
          <a:prstGeom prst="rect">
            <a:avLst/>
          </a:prstGeom>
          <a:noFill/>
        </p:spPr>
        <p:txBody>
          <a:bodyPr wrap="square" rtlCol="0">
            <a:spAutoFit/>
          </a:bodyPr>
          <a:lstStyle/>
          <a:p>
            <a:r>
              <a:rPr lang="en-US" dirty="0"/>
              <a:t>Connections is also distributed to people we support in Easy Read format and employees we support in plain English/Easy Read format</a:t>
            </a:r>
          </a:p>
        </p:txBody>
      </p:sp>
      <p:sp>
        <p:nvSpPr>
          <p:cNvPr id="5" name="TextBox 4">
            <a:extLst>
              <a:ext uri="{FF2B5EF4-FFF2-40B4-BE49-F238E27FC236}">
                <a16:creationId xmlns:a16="http://schemas.microsoft.com/office/drawing/2014/main" id="{59258AC4-90C4-8768-11FB-24C55175B9B5}"/>
              </a:ext>
            </a:extLst>
          </p:cNvPr>
          <p:cNvSpPr txBox="1"/>
          <p:nvPr/>
        </p:nvSpPr>
        <p:spPr>
          <a:xfrm>
            <a:off x="1565730" y="3392389"/>
            <a:ext cx="6784344" cy="646331"/>
          </a:xfrm>
          <a:prstGeom prst="rect">
            <a:avLst/>
          </a:prstGeom>
          <a:noFill/>
        </p:spPr>
        <p:txBody>
          <a:bodyPr wrap="square" rtlCol="0">
            <a:spAutoFit/>
          </a:bodyPr>
          <a:lstStyle/>
          <a:p>
            <a:r>
              <a:rPr lang="en-US" dirty="0"/>
              <a:t>We have just completed a survey where we asked people what they like about Connections and how we can improve</a:t>
            </a:r>
          </a:p>
        </p:txBody>
      </p:sp>
      <p:sp>
        <p:nvSpPr>
          <p:cNvPr id="6" name="TextBox 5">
            <a:extLst>
              <a:ext uri="{FF2B5EF4-FFF2-40B4-BE49-F238E27FC236}">
                <a16:creationId xmlns:a16="http://schemas.microsoft.com/office/drawing/2014/main" id="{3E7CFED0-457B-676A-CC6C-844FAD777F7C}"/>
              </a:ext>
            </a:extLst>
          </p:cNvPr>
          <p:cNvSpPr txBox="1"/>
          <p:nvPr/>
        </p:nvSpPr>
        <p:spPr>
          <a:xfrm>
            <a:off x="1554984" y="4338345"/>
            <a:ext cx="6784344" cy="646331"/>
          </a:xfrm>
          <a:prstGeom prst="rect">
            <a:avLst/>
          </a:prstGeom>
          <a:noFill/>
        </p:spPr>
        <p:txBody>
          <a:bodyPr wrap="square" rtlCol="0">
            <a:spAutoFit/>
          </a:bodyPr>
          <a:lstStyle/>
          <a:p>
            <a:r>
              <a:rPr lang="en-US" dirty="0"/>
              <a:t>We will use the feedback we received to help us to shape and improve future editions </a:t>
            </a:r>
          </a:p>
        </p:txBody>
      </p:sp>
      <p:sp>
        <p:nvSpPr>
          <p:cNvPr id="7" name="TextBox 6">
            <a:extLst>
              <a:ext uri="{FF2B5EF4-FFF2-40B4-BE49-F238E27FC236}">
                <a16:creationId xmlns:a16="http://schemas.microsoft.com/office/drawing/2014/main" id="{A5D1F07A-2E57-F733-7252-CDC207E4A3CD}"/>
              </a:ext>
            </a:extLst>
          </p:cNvPr>
          <p:cNvSpPr txBox="1"/>
          <p:nvPr/>
        </p:nvSpPr>
        <p:spPr>
          <a:xfrm>
            <a:off x="1554984" y="5282543"/>
            <a:ext cx="6784344" cy="646331"/>
          </a:xfrm>
          <a:prstGeom prst="rect">
            <a:avLst/>
          </a:prstGeom>
          <a:noFill/>
        </p:spPr>
        <p:txBody>
          <a:bodyPr wrap="square" rtlCol="0">
            <a:spAutoFit/>
          </a:bodyPr>
          <a:lstStyle/>
          <a:p>
            <a:r>
              <a:rPr lang="en-US" dirty="0"/>
              <a:t>If you’re not receiving Connections and would like to, please let the Communications and Engagement team know</a:t>
            </a:r>
          </a:p>
        </p:txBody>
      </p:sp>
      <p:pic>
        <p:nvPicPr>
          <p:cNvPr id="9" name="Graphic 8" descr="Storytelling with solid fill">
            <a:extLst>
              <a:ext uri="{FF2B5EF4-FFF2-40B4-BE49-F238E27FC236}">
                <a16:creationId xmlns:a16="http://schemas.microsoft.com/office/drawing/2014/main" id="{BFA12811-B0E6-5363-C140-BA43B177EA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614" y="1051660"/>
            <a:ext cx="720000" cy="720000"/>
          </a:xfrm>
          <a:prstGeom prst="rect">
            <a:avLst/>
          </a:prstGeom>
        </p:spPr>
      </p:pic>
      <p:pic>
        <p:nvPicPr>
          <p:cNvPr id="11" name="Picture 10" descr="A group of people wearing matching shirts&#10;&#10;AI-generated content may be incorrect.">
            <a:extLst>
              <a:ext uri="{FF2B5EF4-FFF2-40B4-BE49-F238E27FC236}">
                <a16:creationId xmlns:a16="http://schemas.microsoft.com/office/drawing/2014/main" id="{45B1625F-34F3-C771-9015-9A38FA44119F}"/>
              </a:ext>
            </a:extLst>
          </p:cNvPr>
          <p:cNvPicPr>
            <a:picLocks noChangeAspect="1"/>
          </p:cNvPicPr>
          <p:nvPr/>
        </p:nvPicPr>
        <p:blipFill>
          <a:blip r:embed="rId4"/>
          <a:stretch>
            <a:fillRect/>
          </a:stretch>
        </p:blipFill>
        <p:spPr>
          <a:xfrm>
            <a:off x="444672" y="2130236"/>
            <a:ext cx="723942" cy="1017549"/>
          </a:xfrm>
          <a:prstGeom prst="rect">
            <a:avLst/>
          </a:prstGeom>
        </p:spPr>
      </p:pic>
      <p:pic>
        <p:nvPicPr>
          <p:cNvPr id="13" name="Graphic 12" descr="Clipboard with solid fill">
            <a:extLst>
              <a:ext uri="{FF2B5EF4-FFF2-40B4-BE49-F238E27FC236}">
                <a16:creationId xmlns:a16="http://schemas.microsoft.com/office/drawing/2014/main" id="{57F1C92A-77CA-424E-D68F-A4B2BA128E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614" y="3316557"/>
            <a:ext cx="720000" cy="720000"/>
          </a:xfrm>
          <a:prstGeom prst="rect">
            <a:avLst/>
          </a:prstGeom>
        </p:spPr>
      </p:pic>
      <p:pic>
        <p:nvPicPr>
          <p:cNvPr id="15" name="Graphic 14" descr="Chat with solid fill">
            <a:extLst>
              <a:ext uri="{FF2B5EF4-FFF2-40B4-BE49-F238E27FC236}">
                <a16:creationId xmlns:a16="http://schemas.microsoft.com/office/drawing/2014/main" id="{D22D70E4-2B10-3A6B-3614-3DD7E749BD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4672" y="4264676"/>
            <a:ext cx="720000" cy="720000"/>
          </a:xfrm>
          <a:prstGeom prst="rect">
            <a:avLst/>
          </a:prstGeom>
        </p:spPr>
      </p:pic>
      <p:pic>
        <p:nvPicPr>
          <p:cNvPr id="17" name="Graphic 16" descr="Raised hand with solid fill">
            <a:extLst>
              <a:ext uri="{FF2B5EF4-FFF2-40B4-BE49-F238E27FC236}">
                <a16:creationId xmlns:a16="http://schemas.microsoft.com/office/drawing/2014/main" id="{0391D5EF-D8EE-858F-6D11-ECE8DC7200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8614" y="5153448"/>
            <a:ext cx="720000" cy="720000"/>
          </a:xfrm>
          <a:prstGeom prst="rect">
            <a:avLst/>
          </a:prstGeom>
        </p:spPr>
      </p:pic>
    </p:spTree>
    <p:extLst>
      <p:ext uri="{BB962C8B-B14F-4D97-AF65-F5344CB8AC3E}">
        <p14:creationId xmlns:p14="http://schemas.microsoft.com/office/powerpoint/2010/main" val="62291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ABFB-9AD5-6C30-AC9D-BC7A1ADAC228}"/>
              </a:ext>
            </a:extLst>
          </p:cNvPr>
          <p:cNvSpPr>
            <a:spLocks noGrp="1"/>
          </p:cNvSpPr>
          <p:nvPr>
            <p:ph type="title"/>
          </p:nvPr>
        </p:nvSpPr>
        <p:spPr>
          <a:xfrm>
            <a:off x="1215001" y="2828015"/>
            <a:ext cx="7166165" cy="1897014"/>
          </a:xfrm>
        </p:spPr>
        <p:txBody>
          <a:bodyPr/>
          <a:lstStyle/>
          <a:p>
            <a:r>
              <a:rPr lang="en-US" dirty="0"/>
              <a:t>Events and other news</a:t>
            </a:r>
            <a:endParaRPr lang="en-AU" dirty="0"/>
          </a:p>
        </p:txBody>
      </p:sp>
    </p:spTree>
    <p:extLst>
      <p:ext uri="{BB962C8B-B14F-4D97-AF65-F5344CB8AC3E}">
        <p14:creationId xmlns:p14="http://schemas.microsoft.com/office/powerpoint/2010/main" val="339057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7EAD1-26FE-15FE-6AAA-C5CFD70FC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ED1E6-ED37-2D14-26D2-6AA3199A045F}"/>
              </a:ext>
            </a:extLst>
          </p:cNvPr>
          <p:cNvSpPr>
            <a:spLocks noGrp="1"/>
          </p:cNvSpPr>
          <p:nvPr>
            <p:ph type="title"/>
          </p:nvPr>
        </p:nvSpPr>
        <p:spPr>
          <a:xfrm>
            <a:off x="256536" y="246551"/>
            <a:ext cx="7886700" cy="1325563"/>
          </a:xfrm>
        </p:spPr>
        <p:txBody>
          <a:bodyPr/>
          <a:lstStyle/>
          <a:p>
            <a:r>
              <a:rPr lang="en-US" dirty="0"/>
              <a:t>Client Advisory Groups</a:t>
            </a:r>
            <a:endParaRPr lang="en-AU" dirty="0"/>
          </a:p>
        </p:txBody>
      </p:sp>
      <p:sp>
        <p:nvSpPr>
          <p:cNvPr id="3" name="TextBox 2">
            <a:extLst>
              <a:ext uri="{FF2B5EF4-FFF2-40B4-BE49-F238E27FC236}">
                <a16:creationId xmlns:a16="http://schemas.microsoft.com/office/drawing/2014/main" id="{FDA3ADF6-8BA2-121E-9E40-B76CAF4D3F16}"/>
              </a:ext>
            </a:extLst>
          </p:cNvPr>
          <p:cNvSpPr txBox="1"/>
          <p:nvPr/>
        </p:nvSpPr>
        <p:spPr>
          <a:xfrm>
            <a:off x="1426968" y="1156408"/>
            <a:ext cx="7387848" cy="369332"/>
          </a:xfrm>
          <a:prstGeom prst="rect">
            <a:avLst/>
          </a:prstGeom>
          <a:noFill/>
        </p:spPr>
        <p:txBody>
          <a:bodyPr wrap="square" rtlCol="0">
            <a:spAutoFit/>
          </a:bodyPr>
          <a:lstStyle/>
          <a:p>
            <a:r>
              <a:rPr lang="en-US" dirty="0"/>
              <a:t>Our Client Advisory Group has now been established with 4 members</a:t>
            </a:r>
            <a:endParaRPr lang="en-AU" dirty="0"/>
          </a:p>
        </p:txBody>
      </p:sp>
      <p:sp>
        <p:nvSpPr>
          <p:cNvPr id="5" name="TextBox 4">
            <a:extLst>
              <a:ext uri="{FF2B5EF4-FFF2-40B4-BE49-F238E27FC236}">
                <a16:creationId xmlns:a16="http://schemas.microsoft.com/office/drawing/2014/main" id="{6D5582F2-2FD0-F6C3-1D94-9F4F9CE34778}"/>
              </a:ext>
            </a:extLst>
          </p:cNvPr>
          <p:cNvSpPr txBox="1"/>
          <p:nvPr/>
        </p:nvSpPr>
        <p:spPr>
          <a:xfrm>
            <a:off x="1426968" y="2091982"/>
            <a:ext cx="7387848" cy="1029769"/>
          </a:xfrm>
          <a:prstGeom prst="rect">
            <a:avLst/>
          </a:prstGeom>
          <a:noFill/>
        </p:spPr>
        <p:txBody>
          <a:bodyPr wrap="square">
            <a:spAutoFit/>
          </a:bodyPr>
          <a:lstStyle/>
          <a:p>
            <a:pPr lvl="0">
              <a:lnSpc>
                <a:spcPct val="115000"/>
              </a:lnSpc>
              <a:spcAft>
                <a:spcPts val="800"/>
              </a:spcAft>
            </a:pPr>
            <a:r>
              <a:rPr lang="en-AU" sz="1800" dirty="0">
                <a:solidFill>
                  <a:schemeClr val="tx2"/>
                </a:solidFill>
                <a:effectLst/>
                <a:latin typeface="Arial" panose="020B0604020202020204" pitchFamily="34" charset="0"/>
                <a:ea typeface="Aptos" panose="020B0004020202020204" pitchFamily="34" charset="0"/>
                <a:cs typeface="Arial" panose="020B0604020202020204" pitchFamily="34" charset="0"/>
              </a:rPr>
              <a:t>The aim of the group is to provide a valuable, client-led perspective on our policies and procedures to help ensure our services are relevant, effective and responsive to people’s needs, preferences and concerns. </a:t>
            </a:r>
            <a:endParaRPr lang="en-AU" sz="180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B68162D-FD9D-160A-4D22-F07E76641514}"/>
              </a:ext>
            </a:extLst>
          </p:cNvPr>
          <p:cNvSpPr txBox="1"/>
          <p:nvPr/>
        </p:nvSpPr>
        <p:spPr>
          <a:xfrm>
            <a:off x="1426968" y="3595246"/>
            <a:ext cx="7387848" cy="2031325"/>
          </a:xfrm>
          <a:prstGeom prst="rect">
            <a:avLst/>
          </a:prstGeom>
          <a:noFill/>
        </p:spPr>
        <p:txBody>
          <a:bodyPr wrap="square">
            <a:spAutoFit/>
          </a:bodyPr>
          <a:lstStyle/>
          <a:p>
            <a:r>
              <a:rPr lang="en-AU" dirty="0">
                <a:solidFill>
                  <a:schemeClr val="tx2"/>
                </a:solidFill>
              </a:rPr>
              <a:t>The Client Advisory Group provide feedback and identify areas for improvement on client-related matters including:</a:t>
            </a:r>
          </a:p>
          <a:p>
            <a:pPr marL="742950" lvl="1" indent="-285750">
              <a:buFont typeface="Arial" panose="020B0604020202020204" pitchFamily="34" charset="0"/>
              <a:buChar char="•"/>
            </a:pPr>
            <a:r>
              <a:rPr lang="en-AU" dirty="0">
                <a:solidFill>
                  <a:schemeClr val="tx2"/>
                </a:solidFill>
              </a:rPr>
              <a:t>policies and procedures</a:t>
            </a:r>
          </a:p>
          <a:p>
            <a:pPr marL="742950" lvl="1" indent="-285750">
              <a:buFont typeface="Arial" panose="020B0604020202020204" pitchFamily="34" charset="0"/>
              <a:buChar char="•"/>
            </a:pPr>
            <a:r>
              <a:rPr lang="en-AU" dirty="0">
                <a:solidFill>
                  <a:schemeClr val="tx2"/>
                </a:solidFill>
              </a:rPr>
              <a:t>new programs or services</a:t>
            </a:r>
          </a:p>
          <a:p>
            <a:pPr marL="742950" lvl="1" indent="-285750">
              <a:buFont typeface="Arial" panose="020B0604020202020204" pitchFamily="34" charset="0"/>
              <a:buChar char="•"/>
            </a:pPr>
            <a:r>
              <a:rPr lang="en-AU" dirty="0">
                <a:solidFill>
                  <a:schemeClr val="tx2"/>
                </a:solidFill>
              </a:rPr>
              <a:t>Advocacy positions</a:t>
            </a:r>
          </a:p>
          <a:p>
            <a:pPr marL="742950" lvl="1" indent="-285750">
              <a:buFont typeface="Arial" panose="020B0604020202020204" pitchFamily="34" charset="0"/>
              <a:buChar char="•"/>
            </a:pPr>
            <a:r>
              <a:rPr lang="en-AU" dirty="0">
                <a:solidFill>
                  <a:schemeClr val="tx2"/>
                </a:solidFill>
              </a:rPr>
              <a:t>Employee recruitment and training</a:t>
            </a:r>
          </a:p>
          <a:p>
            <a:pPr marL="742950" lvl="1" indent="-285750">
              <a:buFont typeface="Arial" panose="020B0604020202020204" pitchFamily="34" charset="0"/>
              <a:buChar char="•"/>
            </a:pPr>
            <a:r>
              <a:rPr lang="en-AU" dirty="0">
                <a:solidFill>
                  <a:schemeClr val="tx2"/>
                </a:solidFill>
              </a:rPr>
              <a:t>Easy-Read documents</a:t>
            </a:r>
          </a:p>
        </p:txBody>
      </p:sp>
      <p:pic>
        <p:nvPicPr>
          <p:cNvPr id="11" name="Graphic 10" descr="Group with solid fill">
            <a:extLst>
              <a:ext uri="{FF2B5EF4-FFF2-40B4-BE49-F238E27FC236}">
                <a16:creationId xmlns:a16="http://schemas.microsoft.com/office/drawing/2014/main" id="{E0D9EF52-EF03-BA8A-CEE8-0EAC39AB44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912" y="917648"/>
            <a:ext cx="720000" cy="720000"/>
          </a:xfrm>
          <a:prstGeom prst="rect">
            <a:avLst/>
          </a:prstGeom>
        </p:spPr>
      </p:pic>
      <p:pic>
        <p:nvPicPr>
          <p:cNvPr id="13" name="Graphic 12" descr="Shoe footprints with solid fill">
            <a:extLst>
              <a:ext uri="{FF2B5EF4-FFF2-40B4-BE49-F238E27FC236}">
                <a16:creationId xmlns:a16="http://schemas.microsoft.com/office/drawing/2014/main" id="{71C9C553-CD95-5F42-8957-19D6B52D3A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912" y="2223680"/>
            <a:ext cx="720000" cy="720000"/>
          </a:xfrm>
          <a:prstGeom prst="rect">
            <a:avLst/>
          </a:prstGeom>
        </p:spPr>
      </p:pic>
      <p:pic>
        <p:nvPicPr>
          <p:cNvPr id="15" name="Graphic 14" descr="Checkbox Checked with solid fill">
            <a:extLst>
              <a:ext uri="{FF2B5EF4-FFF2-40B4-BE49-F238E27FC236}">
                <a16:creationId xmlns:a16="http://schemas.microsoft.com/office/drawing/2014/main" id="{218F1EE2-930B-FE66-A452-EF56B5CE72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912" y="3529712"/>
            <a:ext cx="720000" cy="720000"/>
          </a:xfrm>
          <a:prstGeom prst="rect">
            <a:avLst/>
          </a:prstGeom>
        </p:spPr>
      </p:pic>
    </p:spTree>
    <p:extLst>
      <p:ext uri="{BB962C8B-B14F-4D97-AF65-F5344CB8AC3E}">
        <p14:creationId xmlns:p14="http://schemas.microsoft.com/office/powerpoint/2010/main" val="1179572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E9AB-D78D-771E-2D4A-30779E89B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79D05-5EA3-DAEC-22C5-8B914446A2E3}"/>
              </a:ext>
            </a:extLst>
          </p:cNvPr>
          <p:cNvSpPr>
            <a:spLocks noGrp="1"/>
          </p:cNvSpPr>
          <p:nvPr>
            <p:ph type="title"/>
          </p:nvPr>
        </p:nvSpPr>
        <p:spPr>
          <a:xfrm>
            <a:off x="256536" y="311401"/>
            <a:ext cx="7886700" cy="1325563"/>
          </a:xfrm>
        </p:spPr>
        <p:txBody>
          <a:bodyPr/>
          <a:lstStyle/>
          <a:p>
            <a:r>
              <a:rPr lang="en-US" dirty="0"/>
              <a:t>Family Support Groups</a:t>
            </a:r>
            <a:endParaRPr lang="en-AU" dirty="0"/>
          </a:p>
        </p:txBody>
      </p:sp>
      <p:sp>
        <p:nvSpPr>
          <p:cNvPr id="3" name="TextBox 2">
            <a:extLst>
              <a:ext uri="{FF2B5EF4-FFF2-40B4-BE49-F238E27FC236}">
                <a16:creationId xmlns:a16="http://schemas.microsoft.com/office/drawing/2014/main" id="{C843B768-49FE-8C91-3F36-E82C6C6D35B2}"/>
              </a:ext>
            </a:extLst>
          </p:cNvPr>
          <p:cNvSpPr txBox="1"/>
          <p:nvPr/>
        </p:nvSpPr>
        <p:spPr>
          <a:xfrm>
            <a:off x="1180080" y="1112260"/>
            <a:ext cx="7424424" cy="646331"/>
          </a:xfrm>
          <a:prstGeom prst="rect">
            <a:avLst/>
          </a:prstGeom>
          <a:noFill/>
        </p:spPr>
        <p:txBody>
          <a:bodyPr wrap="square" rtlCol="0">
            <a:spAutoFit/>
          </a:bodyPr>
          <a:lstStyle/>
          <a:p>
            <a:r>
              <a:rPr lang="en-US" dirty="0"/>
              <a:t>Family Support Groups are an opportunity for families and carers to connect, share and discuss things that are important to you</a:t>
            </a:r>
            <a:endParaRPr lang="en-AU" dirty="0"/>
          </a:p>
        </p:txBody>
      </p:sp>
      <p:sp>
        <p:nvSpPr>
          <p:cNvPr id="4" name="TextBox 3">
            <a:extLst>
              <a:ext uri="{FF2B5EF4-FFF2-40B4-BE49-F238E27FC236}">
                <a16:creationId xmlns:a16="http://schemas.microsoft.com/office/drawing/2014/main" id="{224B8DE0-3FCB-CF7C-0DE8-ABF36B2F5279}"/>
              </a:ext>
            </a:extLst>
          </p:cNvPr>
          <p:cNvSpPr txBox="1"/>
          <p:nvPr/>
        </p:nvSpPr>
        <p:spPr>
          <a:xfrm>
            <a:off x="1180080" y="2216489"/>
            <a:ext cx="7424424" cy="646331"/>
          </a:xfrm>
          <a:prstGeom prst="rect">
            <a:avLst/>
          </a:prstGeom>
          <a:noFill/>
        </p:spPr>
        <p:txBody>
          <a:bodyPr wrap="square" rtlCol="0">
            <a:spAutoFit/>
          </a:bodyPr>
          <a:lstStyle/>
          <a:p>
            <a:r>
              <a:rPr lang="en-US" dirty="0"/>
              <a:t>We are currently hosting some sessions in South-East Queensland where we are gathering feedback on how we are best to set these up</a:t>
            </a:r>
            <a:endParaRPr lang="en-AU" dirty="0"/>
          </a:p>
        </p:txBody>
      </p:sp>
      <p:sp>
        <p:nvSpPr>
          <p:cNvPr id="6" name="TextBox 5">
            <a:extLst>
              <a:ext uri="{FF2B5EF4-FFF2-40B4-BE49-F238E27FC236}">
                <a16:creationId xmlns:a16="http://schemas.microsoft.com/office/drawing/2014/main" id="{25EA2629-2880-A334-3BE8-8034D5D7D7E5}"/>
              </a:ext>
            </a:extLst>
          </p:cNvPr>
          <p:cNvSpPr txBox="1"/>
          <p:nvPr/>
        </p:nvSpPr>
        <p:spPr>
          <a:xfrm>
            <a:off x="1180080" y="3307797"/>
            <a:ext cx="7424424" cy="923330"/>
          </a:xfrm>
          <a:prstGeom prst="rect">
            <a:avLst/>
          </a:prstGeom>
          <a:noFill/>
        </p:spPr>
        <p:txBody>
          <a:bodyPr wrap="square">
            <a:spAutoFit/>
          </a:bodyPr>
          <a:lstStyle/>
          <a:p>
            <a:r>
              <a:rPr lang="en-AU" sz="1800" kern="0" dirty="0">
                <a:solidFill>
                  <a:schemeClr val="tx2"/>
                </a:solidFill>
                <a:effectLst/>
                <a:latin typeface="Arial" panose="020B0604020202020204" pitchFamily="34" charset="0"/>
                <a:ea typeface="Aptos" panose="020B0004020202020204" pitchFamily="34" charset="0"/>
              </a:rPr>
              <a:t>We want to add value to these groups and one of the ways we can do this is by facilitating a series of educational talks led by internal and external experts. </a:t>
            </a:r>
            <a:endParaRPr lang="en-AU" dirty="0">
              <a:solidFill>
                <a:schemeClr val="tx2"/>
              </a:solidFill>
            </a:endParaRPr>
          </a:p>
        </p:txBody>
      </p:sp>
      <p:sp>
        <p:nvSpPr>
          <p:cNvPr id="8" name="TextBox 7">
            <a:extLst>
              <a:ext uri="{FF2B5EF4-FFF2-40B4-BE49-F238E27FC236}">
                <a16:creationId xmlns:a16="http://schemas.microsoft.com/office/drawing/2014/main" id="{2EF691B8-592E-46C3-AF40-99F833EA0CE9}"/>
              </a:ext>
            </a:extLst>
          </p:cNvPr>
          <p:cNvSpPr txBox="1"/>
          <p:nvPr/>
        </p:nvSpPr>
        <p:spPr>
          <a:xfrm>
            <a:off x="1180080" y="4689025"/>
            <a:ext cx="7424424" cy="1029769"/>
          </a:xfrm>
          <a:prstGeom prst="rect">
            <a:avLst/>
          </a:prstGeom>
          <a:noFill/>
        </p:spPr>
        <p:txBody>
          <a:bodyPr wrap="square">
            <a:spAutoFit/>
          </a:bodyPr>
          <a:lstStyle/>
          <a:p>
            <a:pPr lvl="0">
              <a:lnSpc>
                <a:spcPct val="115000"/>
              </a:lnSpc>
              <a:spcAft>
                <a:spcPts val="800"/>
              </a:spcAft>
            </a:pPr>
            <a:r>
              <a:rPr lang="en-AU" sz="1800" dirty="0">
                <a:solidFill>
                  <a:schemeClr val="tx2"/>
                </a:solidFill>
                <a:effectLst/>
                <a:latin typeface="Arial" panose="020B0604020202020204" pitchFamily="34" charset="0"/>
                <a:ea typeface="Aptos" panose="020B0004020202020204" pitchFamily="34" charset="0"/>
                <a:cs typeface="Arial" panose="020B0604020202020204" pitchFamily="34" charset="0"/>
              </a:rPr>
              <a:t>These groups are designed to be managed by you, focusing on topics that matter most to your local community. You will have the autonomy to shape and lead these groups as you see fit. </a:t>
            </a:r>
            <a:endParaRPr lang="en-AU" sz="180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p:txBody>
      </p:sp>
      <p:pic>
        <p:nvPicPr>
          <p:cNvPr id="10" name="Graphic 9" descr="Family with two children with solid fill">
            <a:extLst>
              <a:ext uri="{FF2B5EF4-FFF2-40B4-BE49-F238E27FC236}">
                <a16:creationId xmlns:a16="http://schemas.microsoft.com/office/drawing/2014/main" id="{EE725CFF-9882-D868-5FFB-8B8BB25862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308" y="1038591"/>
            <a:ext cx="720000" cy="720000"/>
          </a:xfrm>
          <a:prstGeom prst="rect">
            <a:avLst/>
          </a:prstGeom>
        </p:spPr>
      </p:pic>
      <p:pic>
        <p:nvPicPr>
          <p:cNvPr id="12" name="Graphic 11" descr="Chat with solid fill">
            <a:extLst>
              <a:ext uri="{FF2B5EF4-FFF2-40B4-BE49-F238E27FC236}">
                <a16:creationId xmlns:a16="http://schemas.microsoft.com/office/drawing/2014/main" id="{CA5CC940-5249-21D8-FA4D-0682C7128C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308" y="2125781"/>
            <a:ext cx="720000" cy="720000"/>
          </a:xfrm>
          <a:prstGeom prst="rect">
            <a:avLst/>
          </a:prstGeom>
        </p:spPr>
      </p:pic>
      <p:pic>
        <p:nvPicPr>
          <p:cNvPr id="14" name="Graphic 13" descr="Teacher with solid fill">
            <a:extLst>
              <a:ext uri="{FF2B5EF4-FFF2-40B4-BE49-F238E27FC236}">
                <a16:creationId xmlns:a16="http://schemas.microsoft.com/office/drawing/2014/main" id="{18A64E12-9C39-E396-9C42-7F03BD3395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308" y="3403702"/>
            <a:ext cx="720000" cy="720000"/>
          </a:xfrm>
          <a:prstGeom prst="rect">
            <a:avLst/>
          </a:prstGeom>
        </p:spPr>
      </p:pic>
      <p:pic>
        <p:nvPicPr>
          <p:cNvPr id="16" name="Graphic 15" descr="Magnifying glass with solid fill">
            <a:extLst>
              <a:ext uri="{FF2B5EF4-FFF2-40B4-BE49-F238E27FC236}">
                <a16:creationId xmlns:a16="http://schemas.microsoft.com/office/drawing/2014/main" id="{F8DDCD37-A829-CB17-5497-C85FBEDB83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8308" y="4755336"/>
            <a:ext cx="720000" cy="720000"/>
          </a:xfrm>
          <a:prstGeom prst="rect">
            <a:avLst/>
          </a:prstGeom>
        </p:spPr>
      </p:pic>
    </p:spTree>
    <p:extLst>
      <p:ext uri="{BB962C8B-B14F-4D97-AF65-F5344CB8AC3E}">
        <p14:creationId xmlns:p14="http://schemas.microsoft.com/office/powerpoint/2010/main" val="114666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846EA-D16C-7F89-2455-F10C26FBEB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C9800-F70C-297C-3045-F3164E4765C3}"/>
              </a:ext>
            </a:extLst>
          </p:cNvPr>
          <p:cNvSpPr>
            <a:spLocks noGrp="1"/>
          </p:cNvSpPr>
          <p:nvPr>
            <p:ph type="title"/>
          </p:nvPr>
        </p:nvSpPr>
        <p:spPr>
          <a:xfrm>
            <a:off x="293112" y="329689"/>
            <a:ext cx="7886700" cy="1325563"/>
          </a:xfrm>
        </p:spPr>
        <p:txBody>
          <a:bodyPr/>
          <a:lstStyle/>
          <a:p>
            <a:r>
              <a:rPr lang="en-US" dirty="0"/>
              <a:t>Self-advocacy project</a:t>
            </a:r>
            <a:endParaRPr lang="en-AU" dirty="0"/>
          </a:p>
        </p:txBody>
      </p:sp>
      <p:sp>
        <p:nvSpPr>
          <p:cNvPr id="3" name="TextBox 2">
            <a:extLst>
              <a:ext uri="{FF2B5EF4-FFF2-40B4-BE49-F238E27FC236}">
                <a16:creationId xmlns:a16="http://schemas.microsoft.com/office/drawing/2014/main" id="{3FF50CC4-CF49-F711-1FC1-E9E077C32166}"/>
              </a:ext>
            </a:extLst>
          </p:cNvPr>
          <p:cNvSpPr txBox="1"/>
          <p:nvPr/>
        </p:nvSpPr>
        <p:spPr>
          <a:xfrm>
            <a:off x="1234944" y="981093"/>
            <a:ext cx="7323840" cy="711220"/>
          </a:xfrm>
          <a:prstGeom prst="rect">
            <a:avLst/>
          </a:prstGeom>
          <a:noFill/>
        </p:spPr>
        <p:txBody>
          <a:bodyPr wrap="square" rtlCol="0">
            <a:spAutoFit/>
          </a:bodyPr>
          <a:lstStyle/>
          <a:p>
            <a:pPr lvl="0">
              <a:lnSpc>
                <a:spcPct val="115000"/>
              </a:lnSpc>
              <a:spcAft>
                <a:spcPts val="800"/>
              </a:spcAft>
            </a:pPr>
            <a:r>
              <a:rPr lang="en-AU" sz="1800" dirty="0">
                <a:solidFill>
                  <a:schemeClr val="tx2"/>
                </a:solidFill>
                <a:effectLst/>
                <a:latin typeface="Arial" panose="020B0604020202020204" pitchFamily="34" charset="0"/>
                <a:ea typeface="Aptos" panose="020B0004020202020204" pitchFamily="34" charset="0"/>
                <a:cs typeface="Arial" panose="020B0604020202020204" pitchFamily="34" charset="0"/>
              </a:rPr>
              <a:t>This new project will help people with intellectual disability to speak up on important issues and advocate for themselves. </a:t>
            </a:r>
            <a:endParaRPr lang="en-AU" sz="180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1921283-C9CA-C30B-25BC-E5103DB57671}"/>
              </a:ext>
            </a:extLst>
          </p:cNvPr>
          <p:cNvSpPr txBox="1"/>
          <p:nvPr/>
        </p:nvSpPr>
        <p:spPr>
          <a:xfrm>
            <a:off x="1234944" y="2837614"/>
            <a:ext cx="7323840" cy="2031325"/>
          </a:xfrm>
          <a:prstGeom prst="rect">
            <a:avLst/>
          </a:prstGeom>
          <a:noFill/>
        </p:spPr>
        <p:txBody>
          <a:bodyPr wrap="square">
            <a:spAutoFit/>
          </a:bodyPr>
          <a:lstStyle/>
          <a:p>
            <a:r>
              <a:rPr lang="en-AU" dirty="0"/>
              <a:t>The project will:</a:t>
            </a:r>
          </a:p>
          <a:p>
            <a:pPr marL="285750" indent="-285750">
              <a:buFont typeface="Arial" panose="020B0604020202020204" pitchFamily="34" charset="0"/>
              <a:buChar char="•"/>
            </a:pPr>
            <a:r>
              <a:rPr lang="en-AU" dirty="0"/>
              <a:t>Support a network of self-advocates and help them to speak up</a:t>
            </a:r>
          </a:p>
          <a:p>
            <a:pPr marL="285750" indent="-285750">
              <a:buFont typeface="Arial" panose="020B0604020202020204" pitchFamily="34" charset="0"/>
              <a:buChar char="•"/>
            </a:pPr>
            <a:r>
              <a:rPr lang="en-AU" dirty="0"/>
              <a:t>Deliver workshops for people to understand and exercise their rights</a:t>
            </a:r>
          </a:p>
          <a:p>
            <a:pPr marL="285750" indent="-285750">
              <a:buFont typeface="Arial" panose="020B0604020202020204" pitchFamily="34" charset="0"/>
              <a:buChar char="•"/>
            </a:pPr>
            <a:r>
              <a:rPr lang="en-AU" dirty="0"/>
              <a:t>Produce new online learning modules on rights and advocacy</a:t>
            </a:r>
          </a:p>
          <a:p>
            <a:pPr marL="285750" indent="-285750">
              <a:buFont typeface="Arial" panose="020B0604020202020204" pitchFamily="34" charset="0"/>
              <a:buChar char="•"/>
            </a:pPr>
            <a:r>
              <a:rPr lang="en-AU" dirty="0"/>
              <a:t>Train staff in how to facilitate self-advocacy and access independent advocates</a:t>
            </a:r>
          </a:p>
        </p:txBody>
      </p:sp>
      <p:sp>
        <p:nvSpPr>
          <p:cNvPr id="7" name="TextBox 6">
            <a:extLst>
              <a:ext uri="{FF2B5EF4-FFF2-40B4-BE49-F238E27FC236}">
                <a16:creationId xmlns:a16="http://schemas.microsoft.com/office/drawing/2014/main" id="{58CCE3D8-629F-A7E4-CF22-AF6D7ED13F00}"/>
              </a:ext>
            </a:extLst>
          </p:cNvPr>
          <p:cNvSpPr txBox="1"/>
          <p:nvPr/>
        </p:nvSpPr>
        <p:spPr>
          <a:xfrm>
            <a:off x="1245483" y="5134462"/>
            <a:ext cx="7323840" cy="646331"/>
          </a:xfrm>
          <a:prstGeom prst="rect">
            <a:avLst/>
          </a:prstGeom>
          <a:noFill/>
        </p:spPr>
        <p:txBody>
          <a:bodyPr wrap="square">
            <a:spAutoFit/>
          </a:bodyPr>
          <a:lstStyle/>
          <a:p>
            <a:r>
              <a:rPr lang="en-AU" dirty="0"/>
              <a:t>The project is commencing now and will roll out over the 2025-2026 financial year.</a:t>
            </a:r>
          </a:p>
        </p:txBody>
      </p:sp>
      <p:sp>
        <p:nvSpPr>
          <p:cNvPr id="9" name="TextBox 8">
            <a:extLst>
              <a:ext uri="{FF2B5EF4-FFF2-40B4-BE49-F238E27FC236}">
                <a16:creationId xmlns:a16="http://schemas.microsoft.com/office/drawing/2014/main" id="{5AC869E9-31DB-EC20-13D7-ADF78E313F25}"/>
              </a:ext>
            </a:extLst>
          </p:cNvPr>
          <p:cNvSpPr txBox="1"/>
          <p:nvPr/>
        </p:nvSpPr>
        <p:spPr>
          <a:xfrm>
            <a:off x="1245483" y="1925760"/>
            <a:ext cx="7302762" cy="646331"/>
          </a:xfrm>
          <a:prstGeom prst="rect">
            <a:avLst/>
          </a:prstGeom>
          <a:noFill/>
        </p:spPr>
        <p:txBody>
          <a:bodyPr wrap="square">
            <a:spAutoFit/>
          </a:bodyPr>
          <a:lstStyle/>
          <a:p>
            <a:r>
              <a:rPr lang="en-AU" dirty="0"/>
              <a:t>It aims to empower people by educating them on their rights and helping develop skills to exercise these rights.</a:t>
            </a:r>
          </a:p>
        </p:txBody>
      </p:sp>
      <p:pic>
        <p:nvPicPr>
          <p:cNvPr id="11" name="Graphic 10" descr="Woman with solid fill">
            <a:extLst>
              <a:ext uri="{FF2B5EF4-FFF2-40B4-BE49-F238E27FC236}">
                <a16:creationId xmlns:a16="http://schemas.microsoft.com/office/drawing/2014/main" id="{00638A91-E73E-FABE-3F50-3E8F4F51FC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0312" y="992470"/>
            <a:ext cx="720000" cy="720000"/>
          </a:xfrm>
          <a:prstGeom prst="rect">
            <a:avLst/>
          </a:prstGeom>
        </p:spPr>
      </p:pic>
      <p:pic>
        <p:nvPicPr>
          <p:cNvPr id="13" name="Graphic 12" descr="Male profile with solid fill">
            <a:extLst>
              <a:ext uri="{FF2B5EF4-FFF2-40B4-BE49-F238E27FC236}">
                <a16:creationId xmlns:a16="http://schemas.microsoft.com/office/drawing/2014/main" id="{9A25C27D-BBA6-393A-7943-7660726CAD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0312" y="2837614"/>
            <a:ext cx="720000" cy="720000"/>
          </a:xfrm>
          <a:prstGeom prst="rect">
            <a:avLst/>
          </a:prstGeom>
        </p:spPr>
      </p:pic>
      <p:pic>
        <p:nvPicPr>
          <p:cNvPr id="15" name="Graphic 14" descr="Thumbs up sign with solid fill">
            <a:extLst>
              <a:ext uri="{FF2B5EF4-FFF2-40B4-BE49-F238E27FC236}">
                <a16:creationId xmlns:a16="http://schemas.microsoft.com/office/drawing/2014/main" id="{A62BDC10-7C84-CD54-F4E6-DFE09E5F91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0312" y="1889184"/>
            <a:ext cx="720000" cy="720000"/>
          </a:xfrm>
          <a:prstGeom prst="rect">
            <a:avLst/>
          </a:prstGeom>
        </p:spPr>
      </p:pic>
      <p:pic>
        <p:nvPicPr>
          <p:cNvPr id="17" name="Graphic 16" descr="Daily calendar with solid fill">
            <a:extLst>
              <a:ext uri="{FF2B5EF4-FFF2-40B4-BE49-F238E27FC236}">
                <a16:creationId xmlns:a16="http://schemas.microsoft.com/office/drawing/2014/main" id="{1F5637E5-D5F6-6A17-46FC-00D5F73643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0312" y="5060793"/>
            <a:ext cx="720000" cy="720000"/>
          </a:xfrm>
          <a:prstGeom prst="rect">
            <a:avLst/>
          </a:prstGeom>
        </p:spPr>
      </p:pic>
    </p:spTree>
    <p:extLst>
      <p:ext uri="{BB962C8B-B14F-4D97-AF65-F5344CB8AC3E}">
        <p14:creationId xmlns:p14="http://schemas.microsoft.com/office/powerpoint/2010/main" val="276674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C4BFA8-6CD6-3420-D8BF-4F2DEB5E76B6}"/>
              </a:ext>
            </a:extLst>
          </p:cNvPr>
          <p:cNvSpPr>
            <a:spLocks noGrp="1"/>
          </p:cNvSpPr>
          <p:nvPr>
            <p:ph type="body" sz="quarter" idx="10"/>
          </p:nvPr>
        </p:nvSpPr>
        <p:spPr>
          <a:xfrm>
            <a:off x="301645" y="125369"/>
            <a:ext cx="7975350" cy="587241"/>
          </a:xfrm>
        </p:spPr>
        <p:txBody>
          <a:bodyPr/>
          <a:lstStyle/>
          <a:p>
            <a:r>
              <a:rPr lang="en-US" dirty="0"/>
              <a:t>Events and key calendar dates </a:t>
            </a:r>
            <a:endParaRPr lang="en-AU" dirty="0"/>
          </a:p>
        </p:txBody>
      </p:sp>
      <p:sp>
        <p:nvSpPr>
          <p:cNvPr id="15" name="Text Placeholder 2">
            <a:extLst>
              <a:ext uri="{FF2B5EF4-FFF2-40B4-BE49-F238E27FC236}">
                <a16:creationId xmlns:a16="http://schemas.microsoft.com/office/drawing/2014/main" id="{9445707D-80BB-12BD-AF8F-6BCAF304C4EE}"/>
              </a:ext>
            </a:extLst>
          </p:cNvPr>
          <p:cNvSpPr txBox="1">
            <a:spLocks/>
          </p:cNvSpPr>
          <p:nvPr/>
        </p:nvSpPr>
        <p:spPr>
          <a:xfrm>
            <a:off x="430272" y="1210574"/>
            <a:ext cx="7419863" cy="37859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800" dirty="0">
                <a:highlight>
                  <a:srgbClr val="00FFFF"/>
                </a:highlight>
              </a:rPr>
              <a:t>[click to add date]</a:t>
            </a:r>
          </a:p>
        </p:txBody>
      </p:sp>
    </p:spTree>
    <p:extLst>
      <p:ext uri="{BB962C8B-B14F-4D97-AF65-F5344CB8AC3E}">
        <p14:creationId xmlns:p14="http://schemas.microsoft.com/office/powerpoint/2010/main" val="223260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3FBD-4D80-E475-DB6D-BCAF596BE1C4}"/>
              </a:ext>
            </a:extLst>
          </p:cNvPr>
          <p:cNvSpPr>
            <a:spLocks noGrp="1"/>
          </p:cNvSpPr>
          <p:nvPr>
            <p:ph type="title"/>
          </p:nvPr>
        </p:nvSpPr>
        <p:spPr>
          <a:xfrm>
            <a:off x="1215001" y="2480493"/>
            <a:ext cx="7166165" cy="1897014"/>
          </a:xfrm>
        </p:spPr>
        <p:txBody>
          <a:bodyPr/>
          <a:lstStyle/>
          <a:p>
            <a:r>
              <a:rPr lang="en-US" dirty="0"/>
              <a:t>Other business</a:t>
            </a:r>
            <a:endParaRPr lang="en-AU" dirty="0"/>
          </a:p>
        </p:txBody>
      </p:sp>
    </p:spTree>
    <p:extLst>
      <p:ext uri="{BB962C8B-B14F-4D97-AF65-F5344CB8AC3E}">
        <p14:creationId xmlns:p14="http://schemas.microsoft.com/office/powerpoint/2010/main" val="337448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F4C5-2286-9082-6000-5447947D6E1B}"/>
              </a:ext>
            </a:extLst>
          </p:cNvPr>
          <p:cNvSpPr>
            <a:spLocks noGrp="1"/>
          </p:cNvSpPr>
          <p:nvPr>
            <p:ph type="title"/>
          </p:nvPr>
        </p:nvSpPr>
        <p:spPr>
          <a:xfrm>
            <a:off x="411984" y="321048"/>
            <a:ext cx="7419863" cy="950136"/>
          </a:xfrm>
        </p:spPr>
        <p:txBody>
          <a:bodyPr/>
          <a:lstStyle/>
          <a:p>
            <a:r>
              <a:rPr lang="en-US" dirty="0"/>
              <a:t>How did we do?</a:t>
            </a:r>
            <a:endParaRPr lang="en-AU" dirty="0"/>
          </a:p>
        </p:txBody>
      </p:sp>
      <p:pic>
        <p:nvPicPr>
          <p:cNvPr id="4" name="Picture 3" descr="A qr code on a white background&#10;&#10;AI-generated content may be incorrect.">
            <a:extLst>
              <a:ext uri="{FF2B5EF4-FFF2-40B4-BE49-F238E27FC236}">
                <a16:creationId xmlns:a16="http://schemas.microsoft.com/office/drawing/2014/main" id="{64F8A667-D50A-5588-DE8F-CD21F418C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968" y="3533929"/>
            <a:ext cx="2046859" cy="2643953"/>
          </a:xfrm>
          <a:prstGeom prst="rect">
            <a:avLst/>
          </a:prstGeom>
        </p:spPr>
      </p:pic>
      <p:sp>
        <p:nvSpPr>
          <p:cNvPr id="5" name="TextBox 4">
            <a:extLst>
              <a:ext uri="{FF2B5EF4-FFF2-40B4-BE49-F238E27FC236}">
                <a16:creationId xmlns:a16="http://schemas.microsoft.com/office/drawing/2014/main" id="{252274F0-E59A-998C-7085-0FA8EA84A603}"/>
              </a:ext>
            </a:extLst>
          </p:cNvPr>
          <p:cNvSpPr txBox="1"/>
          <p:nvPr/>
        </p:nvSpPr>
        <p:spPr>
          <a:xfrm>
            <a:off x="1362456" y="1281039"/>
            <a:ext cx="7187184" cy="646331"/>
          </a:xfrm>
          <a:prstGeom prst="rect">
            <a:avLst/>
          </a:prstGeom>
          <a:noFill/>
        </p:spPr>
        <p:txBody>
          <a:bodyPr wrap="square" rtlCol="0">
            <a:spAutoFit/>
          </a:bodyPr>
          <a:lstStyle/>
          <a:p>
            <a:r>
              <a:rPr lang="en-AU" dirty="0"/>
              <a:t>We would love you to give us some feedback on how the session went today.</a:t>
            </a:r>
          </a:p>
        </p:txBody>
      </p:sp>
      <p:sp>
        <p:nvSpPr>
          <p:cNvPr id="7" name="TextBox 6">
            <a:extLst>
              <a:ext uri="{FF2B5EF4-FFF2-40B4-BE49-F238E27FC236}">
                <a16:creationId xmlns:a16="http://schemas.microsoft.com/office/drawing/2014/main" id="{997A6BE1-F718-43B3-C588-082467799AE7}"/>
              </a:ext>
            </a:extLst>
          </p:cNvPr>
          <p:cNvSpPr txBox="1"/>
          <p:nvPr/>
        </p:nvSpPr>
        <p:spPr>
          <a:xfrm>
            <a:off x="1362456" y="2588250"/>
            <a:ext cx="7187184" cy="646331"/>
          </a:xfrm>
          <a:prstGeom prst="rect">
            <a:avLst/>
          </a:prstGeom>
          <a:noFill/>
        </p:spPr>
        <p:txBody>
          <a:bodyPr wrap="square" rtlCol="0">
            <a:spAutoFit/>
          </a:bodyPr>
          <a:lstStyle/>
          <a:p>
            <a:r>
              <a:rPr lang="en-AU" dirty="0"/>
              <a:t>This will allow us to be able to see if the topics were relevant to you and what you’d like to talk about in the future.</a:t>
            </a:r>
          </a:p>
        </p:txBody>
      </p:sp>
      <p:sp>
        <p:nvSpPr>
          <p:cNvPr id="8" name="TextBox 7">
            <a:extLst>
              <a:ext uri="{FF2B5EF4-FFF2-40B4-BE49-F238E27FC236}">
                <a16:creationId xmlns:a16="http://schemas.microsoft.com/office/drawing/2014/main" id="{742BEFF2-14BE-FD75-7DA3-DADEF06ED42D}"/>
              </a:ext>
            </a:extLst>
          </p:cNvPr>
          <p:cNvSpPr txBox="1"/>
          <p:nvPr/>
        </p:nvSpPr>
        <p:spPr>
          <a:xfrm>
            <a:off x="1362456" y="3877608"/>
            <a:ext cx="7187184" cy="369332"/>
          </a:xfrm>
          <a:prstGeom prst="rect">
            <a:avLst/>
          </a:prstGeom>
          <a:noFill/>
        </p:spPr>
        <p:txBody>
          <a:bodyPr wrap="square" rtlCol="0">
            <a:spAutoFit/>
          </a:bodyPr>
          <a:lstStyle/>
          <a:p>
            <a:r>
              <a:rPr lang="en-AU" dirty="0"/>
              <a:t>Scan the QR code for the survey.</a:t>
            </a:r>
          </a:p>
        </p:txBody>
      </p:sp>
      <p:sp>
        <p:nvSpPr>
          <p:cNvPr id="9" name="TextBox 8">
            <a:extLst>
              <a:ext uri="{FF2B5EF4-FFF2-40B4-BE49-F238E27FC236}">
                <a16:creationId xmlns:a16="http://schemas.microsoft.com/office/drawing/2014/main" id="{8B383441-B9F3-BE49-803D-DBA3B9D55075}"/>
              </a:ext>
            </a:extLst>
          </p:cNvPr>
          <p:cNvSpPr txBox="1"/>
          <p:nvPr/>
        </p:nvSpPr>
        <p:spPr>
          <a:xfrm>
            <a:off x="1362456" y="4889967"/>
            <a:ext cx="7187184" cy="369332"/>
          </a:xfrm>
          <a:prstGeom prst="rect">
            <a:avLst/>
          </a:prstGeom>
          <a:noFill/>
        </p:spPr>
        <p:txBody>
          <a:bodyPr wrap="square" rtlCol="0">
            <a:spAutoFit/>
          </a:bodyPr>
          <a:lstStyle/>
          <a:p>
            <a:r>
              <a:rPr lang="en-AU" dirty="0"/>
              <a:t>It only takes about 5 minutes.</a:t>
            </a:r>
          </a:p>
        </p:txBody>
      </p:sp>
      <p:pic>
        <p:nvPicPr>
          <p:cNvPr id="11" name="Graphic 10" descr="Clipboard with solid fill">
            <a:extLst>
              <a:ext uri="{FF2B5EF4-FFF2-40B4-BE49-F238E27FC236}">
                <a16:creationId xmlns:a16="http://schemas.microsoft.com/office/drawing/2014/main" id="{FC29CBC1-579E-46E9-44DE-C928C67A9B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408" y="1207370"/>
            <a:ext cx="720000" cy="720000"/>
          </a:xfrm>
          <a:prstGeom prst="rect">
            <a:avLst/>
          </a:prstGeom>
        </p:spPr>
      </p:pic>
      <p:pic>
        <p:nvPicPr>
          <p:cNvPr id="13" name="Graphic 12" descr="Meeting with solid fill">
            <a:extLst>
              <a:ext uri="{FF2B5EF4-FFF2-40B4-BE49-F238E27FC236}">
                <a16:creationId xmlns:a16="http://schemas.microsoft.com/office/drawing/2014/main" id="{E40FD2E4-E6BC-1960-698D-350A490F33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152" y="2547337"/>
            <a:ext cx="720000" cy="720000"/>
          </a:xfrm>
          <a:prstGeom prst="rect">
            <a:avLst/>
          </a:prstGeom>
        </p:spPr>
      </p:pic>
      <p:pic>
        <p:nvPicPr>
          <p:cNvPr id="15" name="Graphic 14" descr="Arrow: Slight curve with solid fill">
            <a:extLst>
              <a:ext uri="{FF2B5EF4-FFF2-40B4-BE49-F238E27FC236}">
                <a16:creationId xmlns:a16="http://schemas.microsoft.com/office/drawing/2014/main" id="{E6C40D8D-FF0F-4E28-D6BD-398225A377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152" y="3702274"/>
            <a:ext cx="720000" cy="720000"/>
          </a:xfrm>
          <a:prstGeom prst="rect">
            <a:avLst/>
          </a:prstGeom>
        </p:spPr>
      </p:pic>
      <p:pic>
        <p:nvPicPr>
          <p:cNvPr id="17" name="Graphic 16" descr="Clock with solid fill">
            <a:extLst>
              <a:ext uri="{FF2B5EF4-FFF2-40B4-BE49-F238E27FC236}">
                <a16:creationId xmlns:a16="http://schemas.microsoft.com/office/drawing/2014/main" id="{0AE20E3B-DC09-378E-A0CE-3322814DE0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5408" y="4714633"/>
            <a:ext cx="720000" cy="720000"/>
          </a:xfrm>
          <a:prstGeom prst="rect">
            <a:avLst/>
          </a:prstGeom>
        </p:spPr>
      </p:pic>
    </p:spTree>
    <p:extLst>
      <p:ext uri="{BB962C8B-B14F-4D97-AF65-F5344CB8AC3E}">
        <p14:creationId xmlns:p14="http://schemas.microsoft.com/office/powerpoint/2010/main" val="92629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5AFA-6D3F-D94C-94E0-77151F951FD1}"/>
              </a:ext>
            </a:extLst>
          </p:cNvPr>
          <p:cNvSpPr>
            <a:spLocks noGrp="1"/>
          </p:cNvSpPr>
          <p:nvPr>
            <p:ph type="title"/>
          </p:nvPr>
        </p:nvSpPr>
        <p:spPr>
          <a:xfrm>
            <a:off x="242316" y="155953"/>
            <a:ext cx="7886700" cy="1325563"/>
          </a:xfrm>
        </p:spPr>
        <p:txBody>
          <a:bodyPr/>
          <a:lstStyle/>
          <a:p>
            <a:r>
              <a:rPr lang="en-US" dirty="0"/>
              <a:t>Agenda</a:t>
            </a:r>
            <a:endParaRPr lang="en-AU" dirty="0"/>
          </a:p>
        </p:txBody>
      </p:sp>
      <p:pic>
        <p:nvPicPr>
          <p:cNvPr id="6" name="Picture 5">
            <a:extLst>
              <a:ext uri="{FF2B5EF4-FFF2-40B4-BE49-F238E27FC236}">
                <a16:creationId xmlns:a16="http://schemas.microsoft.com/office/drawing/2014/main" id="{41EE1A95-0360-0C0C-C2AB-FBC865471C9A}"/>
              </a:ext>
            </a:extLst>
          </p:cNvPr>
          <p:cNvPicPr>
            <a:picLocks noChangeAspect="1"/>
          </p:cNvPicPr>
          <p:nvPr/>
        </p:nvPicPr>
        <p:blipFill>
          <a:blip r:embed="rId2"/>
          <a:stretch>
            <a:fillRect/>
          </a:stretch>
        </p:blipFill>
        <p:spPr>
          <a:xfrm>
            <a:off x="1014984" y="641919"/>
            <a:ext cx="6911614" cy="6060128"/>
          </a:xfrm>
          <a:prstGeom prst="rect">
            <a:avLst/>
          </a:prstGeom>
        </p:spPr>
      </p:pic>
    </p:spTree>
    <p:extLst>
      <p:ext uri="{BB962C8B-B14F-4D97-AF65-F5344CB8AC3E}">
        <p14:creationId xmlns:p14="http://schemas.microsoft.com/office/powerpoint/2010/main" val="735983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555D-01F1-E582-CEE4-B1CF345C9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F18E8-798A-6783-3328-FA2B802221BE}"/>
              </a:ext>
            </a:extLst>
          </p:cNvPr>
          <p:cNvSpPr>
            <a:spLocks noGrp="1"/>
          </p:cNvSpPr>
          <p:nvPr>
            <p:ph type="title"/>
          </p:nvPr>
        </p:nvSpPr>
        <p:spPr>
          <a:xfrm>
            <a:off x="357120" y="339336"/>
            <a:ext cx="7419863" cy="950136"/>
          </a:xfrm>
        </p:spPr>
        <p:txBody>
          <a:bodyPr/>
          <a:lstStyle/>
          <a:p>
            <a:r>
              <a:rPr lang="en-US" dirty="0"/>
              <a:t>Next meeting</a:t>
            </a:r>
            <a:endParaRPr lang="en-AU" dirty="0"/>
          </a:p>
        </p:txBody>
      </p:sp>
      <p:sp>
        <p:nvSpPr>
          <p:cNvPr id="3" name="Text Placeholder 2">
            <a:extLst>
              <a:ext uri="{FF2B5EF4-FFF2-40B4-BE49-F238E27FC236}">
                <a16:creationId xmlns:a16="http://schemas.microsoft.com/office/drawing/2014/main" id="{999D5061-68F5-FB5E-69F2-8CC93B7949BB}"/>
              </a:ext>
            </a:extLst>
          </p:cNvPr>
          <p:cNvSpPr>
            <a:spLocks noGrp="1"/>
          </p:cNvSpPr>
          <p:nvPr>
            <p:ph type="body" sz="half" idx="2"/>
          </p:nvPr>
        </p:nvSpPr>
        <p:spPr>
          <a:xfrm>
            <a:off x="430272" y="1210574"/>
            <a:ext cx="7419863" cy="378595"/>
          </a:xfrm>
        </p:spPr>
        <p:txBody>
          <a:bodyPr>
            <a:normAutofit/>
          </a:bodyPr>
          <a:lstStyle/>
          <a:p>
            <a:r>
              <a:rPr lang="en-AU" sz="1800" dirty="0">
                <a:highlight>
                  <a:srgbClr val="00FFFF"/>
                </a:highlight>
              </a:rPr>
              <a:t>[click to add date]</a:t>
            </a:r>
          </a:p>
        </p:txBody>
      </p:sp>
    </p:spTree>
    <p:extLst>
      <p:ext uri="{BB962C8B-B14F-4D97-AF65-F5344CB8AC3E}">
        <p14:creationId xmlns:p14="http://schemas.microsoft.com/office/powerpoint/2010/main" val="210335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EDB55-1EC8-71EC-73E4-6655FC8F0215}"/>
              </a:ext>
            </a:extLst>
          </p:cNvPr>
          <p:cNvSpPr>
            <a:spLocks noGrp="1"/>
          </p:cNvSpPr>
          <p:nvPr>
            <p:ph type="title"/>
          </p:nvPr>
        </p:nvSpPr>
        <p:spPr>
          <a:xfrm>
            <a:off x="540000" y="1235052"/>
            <a:ext cx="4834105" cy="1325563"/>
          </a:xfrm>
        </p:spPr>
        <p:txBody>
          <a:bodyPr>
            <a:normAutofit/>
          </a:bodyPr>
          <a:lstStyle/>
          <a:p>
            <a:r>
              <a:rPr lang="en-AU" sz="4400" dirty="0"/>
              <a:t>Thank you!</a:t>
            </a:r>
          </a:p>
        </p:txBody>
      </p:sp>
    </p:spTree>
    <p:extLst>
      <p:ext uri="{BB962C8B-B14F-4D97-AF65-F5344CB8AC3E}">
        <p14:creationId xmlns:p14="http://schemas.microsoft.com/office/powerpoint/2010/main" val="202808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6B250B4-B48C-FFF0-E4F4-ACA27A2DE7C3}"/>
              </a:ext>
            </a:extLst>
          </p:cNvPr>
          <p:cNvSpPr txBox="1">
            <a:spLocks/>
          </p:cNvSpPr>
          <p:nvPr/>
        </p:nvSpPr>
        <p:spPr>
          <a:xfrm>
            <a:off x="813816" y="5307538"/>
            <a:ext cx="7333488" cy="1550462"/>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AU" sz="1800" b="1" dirty="0">
                <a:solidFill>
                  <a:srgbClr val="6459A7"/>
                </a:solidFill>
                <a:latin typeface="Arial" panose="020B0604020202020204"/>
              </a:rPr>
              <a:t>JOY </a:t>
            </a:r>
          </a:p>
          <a:p>
            <a:pPr marL="0" indent="0" algn="ctr" defTabSz="685800">
              <a:spcBef>
                <a:spcPts val="750"/>
              </a:spcBef>
              <a:buNone/>
            </a:pPr>
            <a:r>
              <a:rPr lang="en-AU" sz="1200" b="1" i="1" dirty="0">
                <a:solidFill>
                  <a:srgbClr val="4D4D4F"/>
                </a:solidFill>
                <a:latin typeface="Arial" panose="020B0604020202020204"/>
              </a:rPr>
              <a:t>QArt’s Mya Wilson, </a:t>
            </a:r>
            <a:br>
              <a:rPr lang="en-AU" sz="1200" b="1" i="1" dirty="0">
                <a:solidFill>
                  <a:srgbClr val="4D4D4F"/>
                </a:solidFill>
                <a:latin typeface="Arial" panose="020B0604020202020204"/>
              </a:rPr>
            </a:br>
            <a:r>
              <a:rPr lang="en-AU" sz="1200" b="1" i="1" dirty="0">
                <a:solidFill>
                  <a:srgbClr val="4D4D4F"/>
                </a:solidFill>
                <a:latin typeface="Arial" panose="020B0604020202020204"/>
              </a:rPr>
              <a:t>Wurundjeri artist </a:t>
            </a:r>
          </a:p>
          <a:p>
            <a:pPr marL="0" indent="0" algn="ctr" defTabSz="685800">
              <a:spcBef>
                <a:spcPts val="750"/>
              </a:spcBef>
              <a:buNone/>
            </a:pPr>
            <a:r>
              <a:rPr lang="en-AU" sz="1100" i="1" dirty="0">
                <a:solidFill>
                  <a:srgbClr val="4D4D4F"/>
                </a:solidFill>
                <a:latin typeface="Arial" panose="020B0604020202020204"/>
              </a:rPr>
              <a:t>“This idea for this painting was conceived during the Covid pandemic. I wanted to express the disharmony and the multiple challenges that people faced during this time. This is a contrast to the Dreamtime when all living creatures lived harmoniously and sustainably on the land and in the sea. I have used modern bright pastel colours to lighten the mood. The intention is to create a feeling of happiness, growth and hope.”</a:t>
            </a:r>
            <a:endParaRPr lang="en-AU" sz="1100" dirty="0">
              <a:solidFill>
                <a:srgbClr val="4D4D4F"/>
              </a:solidFill>
              <a:latin typeface="Arial" panose="020B0604020202020204"/>
            </a:endParaRPr>
          </a:p>
        </p:txBody>
      </p:sp>
      <p:pic>
        <p:nvPicPr>
          <p:cNvPr id="5" name="Picture 4" descr="A close-up of a painting&#10;&#10;AI-generated content may be incorrect.">
            <a:extLst>
              <a:ext uri="{FF2B5EF4-FFF2-40B4-BE49-F238E27FC236}">
                <a16:creationId xmlns:a16="http://schemas.microsoft.com/office/drawing/2014/main" id="{E2C2E222-F599-DCAB-8666-18AD57F7704A}"/>
              </a:ext>
            </a:extLst>
          </p:cNvPr>
          <p:cNvPicPr>
            <a:picLocks noChangeAspect="1"/>
          </p:cNvPicPr>
          <p:nvPr/>
        </p:nvPicPr>
        <p:blipFill>
          <a:blip r:embed="rId3"/>
          <a:srcRect t="6309" b="22189"/>
          <a:stretch/>
        </p:blipFill>
        <p:spPr>
          <a:xfrm>
            <a:off x="9144" y="1534172"/>
            <a:ext cx="9132572" cy="3673082"/>
          </a:xfrm>
          <a:prstGeom prst="rect">
            <a:avLst/>
          </a:prstGeom>
        </p:spPr>
      </p:pic>
      <p:sp>
        <p:nvSpPr>
          <p:cNvPr id="11" name="TextBox 10">
            <a:extLst>
              <a:ext uri="{FF2B5EF4-FFF2-40B4-BE49-F238E27FC236}">
                <a16:creationId xmlns:a16="http://schemas.microsoft.com/office/drawing/2014/main" id="{B473FED8-4076-91BB-1300-450F14F8687C}"/>
              </a:ext>
            </a:extLst>
          </p:cNvPr>
          <p:cNvSpPr txBox="1"/>
          <p:nvPr/>
        </p:nvSpPr>
        <p:spPr>
          <a:xfrm>
            <a:off x="360044" y="588029"/>
            <a:ext cx="4211956" cy="938719"/>
          </a:xfrm>
          <a:prstGeom prst="rect">
            <a:avLst/>
          </a:prstGeom>
          <a:noFill/>
        </p:spPr>
        <p:txBody>
          <a:bodyPr wrap="square">
            <a:spAutoFit/>
          </a:bodyPr>
          <a:lstStyle/>
          <a:p>
            <a:pPr algn="ctr"/>
            <a:r>
              <a:rPr lang="en-AU" sz="1100" b="0" i="0" dirty="0">
                <a:solidFill>
                  <a:srgbClr val="4D4D4F"/>
                </a:solidFill>
                <a:effectLst/>
              </a:rPr>
              <a:t>Endeavour Foundation acknowledges the Traditional Custodians of the land on which we live, work and play, and their continuing connections to land, sea and community. We pay our respects to Elders past and present and extend that respect to all Aboriginal and Torres Strait Islander peoples today.</a:t>
            </a:r>
            <a:endParaRPr lang="en-AU" sz="1100" dirty="0"/>
          </a:p>
        </p:txBody>
      </p:sp>
      <p:sp>
        <p:nvSpPr>
          <p:cNvPr id="13" name="TextBox 12">
            <a:extLst>
              <a:ext uri="{FF2B5EF4-FFF2-40B4-BE49-F238E27FC236}">
                <a16:creationId xmlns:a16="http://schemas.microsoft.com/office/drawing/2014/main" id="{84215027-7FA0-3A56-BE24-AA09A1590455}"/>
              </a:ext>
            </a:extLst>
          </p:cNvPr>
          <p:cNvSpPr txBox="1"/>
          <p:nvPr/>
        </p:nvSpPr>
        <p:spPr>
          <a:xfrm>
            <a:off x="4572000" y="588029"/>
            <a:ext cx="4230244" cy="938719"/>
          </a:xfrm>
          <a:prstGeom prst="rect">
            <a:avLst/>
          </a:prstGeom>
          <a:noFill/>
        </p:spPr>
        <p:txBody>
          <a:bodyPr wrap="square">
            <a:spAutoFit/>
          </a:bodyPr>
          <a:lstStyle/>
          <a:p>
            <a:pPr algn="ctr"/>
            <a:r>
              <a:rPr lang="en-AU" sz="1100" b="0" i="0" dirty="0">
                <a:solidFill>
                  <a:srgbClr val="4D4D4F"/>
                </a:solidFill>
                <a:effectLst/>
              </a:rPr>
              <a:t>We recognise the role that people with disability, their families and supporters play in their communities. We acknowledge the structural inequalities that have contributed to their exclusion from social, economic and community participation. We work towards inclusion and upholding their human rights.</a:t>
            </a:r>
            <a:endParaRPr lang="en-AU" sz="1100" dirty="0"/>
          </a:p>
        </p:txBody>
      </p:sp>
      <p:sp>
        <p:nvSpPr>
          <p:cNvPr id="15" name="TextBox 14">
            <a:extLst>
              <a:ext uri="{FF2B5EF4-FFF2-40B4-BE49-F238E27FC236}">
                <a16:creationId xmlns:a16="http://schemas.microsoft.com/office/drawing/2014/main" id="{98FC8D5D-02DE-70EF-46C3-C1D780C6F16B}"/>
              </a:ext>
            </a:extLst>
          </p:cNvPr>
          <p:cNvSpPr txBox="1"/>
          <p:nvPr/>
        </p:nvSpPr>
        <p:spPr>
          <a:xfrm>
            <a:off x="737807" y="172544"/>
            <a:ext cx="3438144" cy="307777"/>
          </a:xfrm>
          <a:prstGeom prst="rect">
            <a:avLst/>
          </a:prstGeom>
          <a:noFill/>
        </p:spPr>
        <p:txBody>
          <a:bodyPr wrap="square">
            <a:spAutoFit/>
          </a:bodyPr>
          <a:lstStyle/>
          <a:p>
            <a:pPr algn="ctr"/>
            <a:r>
              <a:rPr lang="en-AU" sz="1400" b="1" dirty="0">
                <a:solidFill>
                  <a:srgbClr val="6459A7"/>
                </a:solidFill>
                <a:latin typeface="Arial" panose="020B0604020202020204"/>
              </a:rPr>
              <a:t>Acknowledgement of Country</a:t>
            </a:r>
            <a:endParaRPr lang="en-AU" sz="1400" dirty="0"/>
          </a:p>
        </p:txBody>
      </p:sp>
      <p:sp>
        <p:nvSpPr>
          <p:cNvPr id="16" name="TextBox 15">
            <a:extLst>
              <a:ext uri="{FF2B5EF4-FFF2-40B4-BE49-F238E27FC236}">
                <a16:creationId xmlns:a16="http://schemas.microsoft.com/office/drawing/2014/main" id="{4572690C-5DDE-0CC1-304B-B0B7FDD8F444}"/>
              </a:ext>
            </a:extLst>
          </p:cNvPr>
          <p:cNvSpPr txBox="1"/>
          <p:nvPr/>
        </p:nvSpPr>
        <p:spPr>
          <a:xfrm>
            <a:off x="4718019" y="172543"/>
            <a:ext cx="3938206" cy="307777"/>
          </a:xfrm>
          <a:prstGeom prst="rect">
            <a:avLst/>
          </a:prstGeom>
          <a:noFill/>
        </p:spPr>
        <p:txBody>
          <a:bodyPr wrap="square">
            <a:spAutoFit/>
          </a:bodyPr>
          <a:lstStyle/>
          <a:p>
            <a:pPr algn="ctr"/>
            <a:r>
              <a:rPr lang="en-AU" sz="1400" b="1" dirty="0">
                <a:solidFill>
                  <a:srgbClr val="6459A7"/>
                </a:solidFill>
                <a:latin typeface="Arial" panose="020B0604020202020204"/>
              </a:rPr>
              <a:t>Acknowledgement of people with disability</a:t>
            </a:r>
            <a:endParaRPr lang="en-AU" sz="1400" dirty="0"/>
          </a:p>
        </p:txBody>
      </p:sp>
      <p:cxnSp>
        <p:nvCxnSpPr>
          <p:cNvPr id="18" name="Straight Connector 17">
            <a:extLst>
              <a:ext uri="{FF2B5EF4-FFF2-40B4-BE49-F238E27FC236}">
                <a16:creationId xmlns:a16="http://schemas.microsoft.com/office/drawing/2014/main" id="{44629F78-FACA-1C8B-0164-6977B0E72FD8}"/>
              </a:ext>
            </a:extLst>
          </p:cNvPr>
          <p:cNvCxnSpPr>
            <a:cxnSpLocks/>
          </p:cNvCxnSpPr>
          <p:nvPr/>
        </p:nvCxnSpPr>
        <p:spPr>
          <a:xfrm>
            <a:off x="4572000" y="172544"/>
            <a:ext cx="0" cy="12539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08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A9B6-35FF-1DBC-B107-48BAC43BD4EC}"/>
              </a:ext>
            </a:extLst>
          </p:cNvPr>
          <p:cNvSpPr>
            <a:spLocks noGrp="1"/>
          </p:cNvSpPr>
          <p:nvPr>
            <p:ph type="title"/>
          </p:nvPr>
        </p:nvSpPr>
        <p:spPr>
          <a:xfrm>
            <a:off x="988917" y="2489434"/>
            <a:ext cx="7166165" cy="822117"/>
          </a:xfrm>
        </p:spPr>
        <p:txBody>
          <a:bodyPr/>
          <a:lstStyle/>
          <a:p>
            <a:pPr algn="ctr"/>
            <a:r>
              <a:rPr lang="en-US" dirty="0"/>
              <a:t>Review from previous meeting</a:t>
            </a:r>
            <a:endParaRPr lang="en-AU" dirty="0"/>
          </a:p>
        </p:txBody>
      </p:sp>
    </p:spTree>
    <p:extLst>
      <p:ext uri="{BB962C8B-B14F-4D97-AF65-F5344CB8AC3E}">
        <p14:creationId xmlns:p14="http://schemas.microsoft.com/office/powerpoint/2010/main" val="56470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4073-0CD7-4DD3-F319-963CB9886B3D}"/>
              </a:ext>
            </a:extLst>
          </p:cNvPr>
          <p:cNvSpPr>
            <a:spLocks noGrp="1"/>
          </p:cNvSpPr>
          <p:nvPr>
            <p:ph type="title"/>
          </p:nvPr>
        </p:nvSpPr>
        <p:spPr>
          <a:xfrm>
            <a:off x="540000" y="559882"/>
            <a:ext cx="7899325" cy="1981200"/>
          </a:xfrm>
        </p:spPr>
        <p:txBody>
          <a:bodyPr/>
          <a:lstStyle/>
          <a:p>
            <a:r>
              <a:rPr lang="en-US" dirty="0"/>
              <a:t>Review from previous meeting</a:t>
            </a:r>
            <a:endParaRPr lang="en-AU" dirty="0"/>
          </a:p>
        </p:txBody>
      </p:sp>
      <p:sp>
        <p:nvSpPr>
          <p:cNvPr id="7" name="TextBox 6">
            <a:extLst>
              <a:ext uri="{FF2B5EF4-FFF2-40B4-BE49-F238E27FC236}">
                <a16:creationId xmlns:a16="http://schemas.microsoft.com/office/drawing/2014/main" id="{B7771801-4554-E33B-4CCC-3ED3BABB34A0}"/>
              </a:ext>
            </a:extLst>
          </p:cNvPr>
          <p:cNvSpPr txBox="1"/>
          <p:nvPr/>
        </p:nvSpPr>
        <p:spPr>
          <a:xfrm>
            <a:off x="432475" y="3082461"/>
            <a:ext cx="4032000" cy="369332"/>
          </a:xfrm>
          <a:prstGeom prst="rect">
            <a:avLst/>
          </a:prstGeom>
          <a:noFill/>
        </p:spPr>
        <p:txBody>
          <a:bodyPr wrap="square" rtlCol="0">
            <a:spAutoFit/>
          </a:bodyPr>
          <a:lstStyle/>
          <a:p>
            <a:pPr algn="ctr"/>
            <a:r>
              <a:rPr lang="en-US" dirty="0"/>
              <a:t>Family support</a:t>
            </a:r>
            <a:endParaRPr lang="en-AU" dirty="0"/>
          </a:p>
        </p:txBody>
      </p:sp>
      <p:sp>
        <p:nvSpPr>
          <p:cNvPr id="10" name="TextBox 9">
            <a:extLst>
              <a:ext uri="{FF2B5EF4-FFF2-40B4-BE49-F238E27FC236}">
                <a16:creationId xmlns:a16="http://schemas.microsoft.com/office/drawing/2014/main" id="{F3F35093-40BE-816F-AE6B-1D0469245823}"/>
              </a:ext>
            </a:extLst>
          </p:cNvPr>
          <p:cNvSpPr txBox="1"/>
          <p:nvPr/>
        </p:nvSpPr>
        <p:spPr>
          <a:xfrm>
            <a:off x="4558744" y="3082461"/>
            <a:ext cx="4201814" cy="369332"/>
          </a:xfrm>
          <a:prstGeom prst="rect">
            <a:avLst/>
          </a:prstGeom>
          <a:noFill/>
        </p:spPr>
        <p:txBody>
          <a:bodyPr wrap="square" rtlCol="0">
            <a:spAutoFit/>
          </a:bodyPr>
          <a:lstStyle/>
          <a:p>
            <a:pPr algn="ctr"/>
            <a:r>
              <a:rPr lang="en-US" dirty="0"/>
              <a:t>Communication with stakeholders</a:t>
            </a:r>
            <a:endParaRPr lang="en-AU" dirty="0"/>
          </a:p>
        </p:txBody>
      </p:sp>
      <p:sp>
        <p:nvSpPr>
          <p:cNvPr id="12" name="TextBox 11">
            <a:extLst>
              <a:ext uri="{FF2B5EF4-FFF2-40B4-BE49-F238E27FC236}">
                <a16:creationId xmlns:a16="http://schemas.microsoft.com/office/drawing/2014/main" id="{AFA916FD-4259-5973-7A64-A33726E83C5C}"/>
              </a:ext>
            </a:extLst>
          </p:cNvPr>
          <p:cNvSpPr txBox="1"/>
          <p:nvPr/>
        </p:nvSpPr>
        <p:spPr>
          <a:xfrm>
            <a:off x="5040430" y="5609634"/>
            <a:ext cx="3589702" cy="369332"/>
          </a:xfrm>
          <a:prstGeom prst="rect">
            <a:avLst/>
          </a:prstGeom>
          <a:noFill/>
        </p:spPr>
        <p:txBody>
          <a:bodyPr wrap="square" rtlCol="0">
            <a:spAutoFit/>
          </a:bodyPr>
          <a:lstStyle/>
          <a:p>
            <a:pPr algn="ctr"/>
            <a:r>
              <a:rPr lang="en-US" dirty="0"/>
              <a:t>Site environment / facility</a:t>
            </a:r>
            <a:endParaRPr lang="en-AU" dirty="0"/>
          </a:p>
        </p:txBody>
      </p:sp>
      <p:sp>
        <p:nvSpPr>
          <p:cNvPr id="14" name="TextBox 13">
            <a:extLst>
              <a:ext uri="{FF2B5EF4-FFF2-40B4-BE49-F238E27FC236}">
                <a16:creationId xmlns:a16="http://schemas.microsoft.com/office/drawing/2014/main" id="{A6A2D410-C34E-6C08-7EEB-E736CBA9D5A3}"/>
              </a:ext>
            </a:extLst>
          </p:cNvPr>
          <p:cNvSpPr txBox="1"/>
          <p:nvPr/>
        </p:nvSpPr>
        <p:spPr>
          <a:xfrm>
            <a:off x="730407" y="5609634"/>
            <a:ext cx="3589702" cy="369332"/>
          </a:xfrm>
          <a:prstGeom prst="rect">
            <a:avLst/>
          </a:prstGeom>
          <a:noFill/>
        </p:spPr>
        <p:txBody>
          <a:bodyPr wrap="square" rtlCol="0">
            <a:spAutoFit/>
          </a:bodyPr>
          <a:lstStyle/>
          <a:p>
            <a:pPr algn="ctr"/>
            <a:r>
              <a:rPr lang="en-US" dirty="0"/>
              <a:t>Food quality and nutrition</a:t>
            </a:r>
            <a:endParaRPr lang="en-AU" dirty="0"/>
          </a:p>
        </p:txBody>
      </p:sp>
      <p:pic>
        <p:nvPicPr>
          <p:cNvPr id="6" name="Picture 5" descr="A person in a hard hat working at a computer&#10;&#10;AI-generated content may be incorrect.">
            <a:extLst>
              <a:ext uri="{FF2B5EF4-FFF2-40B4-BE49-F238E27FC236}">
                <a16:creationId xmlns:a16="http://schemas.microsoft.com/office/drawing/2014/main" id="{F830FA16-1D59-B1FB-02AB-F5741787C968}"/>
              </a:ext>
            </a:extLst>
          </p:cNvPr>
          <p:cNvPicPr>
            <a:picLocks noChangeAspect="1"/>
          </p:cNvPicPr>
          <p:nvPr/>
        </p:nvPicPr>
        <p:blipFill>
          <a:blip r:embed="rId2"/>
          <a:stretch>
            <a:fillRect/>
          </a:stretch>
        </p:blipFill>
        <p:spPr>
          <a:xfrm>
            <a:off x="5961057" y="3691972"/>
            <a:ext cx="1748448" cy="1748448"/>
          </a:xfrm>
          <a:prstGeom prst="rect">
            <a:avLst/>
          </a:prstGeom>
        </p:spPr>
      </p:pic>
      <p:pic>
        <p:nvPicPr>
          <p:cNvPr id="11" name="Picture 10" descr="A plate of vegetables and a nutrition label&#10;&#10;AI-generated content may be incorrect.">
            <a:extLst>
              <a:ext uri="{FF2B5EF4-FFF2-40B4-BE49-F238E27FC236}">
                <a16:creationId xmlns:a16="http://schemas.microsoft.com/office/drawing/2014/main" id="{975696CF-DC34-57BD-3DD8-D73E4E8BD95C}"/>
              </a:ext>
            </a:extLst>
          </p:cNvPr>
          <p:cNvPicPr>
            <a:picLocks noChangeAspect="1"/>
          </p:cNvPicPr>
          <p:nvPr/>
        </p:nvPicPr>
        <p:blipFill>
          <a:blip r:embed="rId3"/>
          <a:stretch>
            <a:fillRect/>
          </a:stretch>
        </p:blipFill>
        <p:spPr>
          <a:xfrm>
            <a:off x="1651034" y="3757960"/>
            <a:ext cx="1748448" cy="1748448"/>
          </a:xfrm>
          <a:prstGeom prst="rect">
            <a:avLst/>
          </a:prstGeom>
        </p:spPr>
      </p:pic>
      <p:pic>
        <p:nvPicPr>
          <p:cNvPr id="15" name="Picture 14" descr="A person and person holding devices&#10;&#10;AI-generated content may be incorrect.">
            <a:extLst>
              <a:ext uri="{FF2B5EF4-FFF2-40B4-BE49-F238E27FC236}">
                <a16:creationId xmlns:a16="http://schemas.microsoft.com/office/drawing/2014/main" id="{FF82D4C1-03DF-F717-F139-D7A541BF45AC}"/>
              </a:ext>
            </a:extLst>
          </p:cNvPr>
          <p:cNvPicPr>
            <a:picLocks noChangeAspect="1"/>
          </p:cNvPicPr>
          <p:nvPr/>
        </p:nvPicPr>
        <p:blipFill>
          <a:blip r:embed="rId4"/>
          <a:stretch>
            <a:fillRect/>
          </a:stretch>
        </p:blipFill>
        <p:spPr>
          <a:xfrm>
            <a:off x="5785427" y="1334013"/>
            <a:ext cx="1748448" cy="1748448"/>
          </a:xfrm>
          <a:prstGeom prst="rect">
            <a:avLst/>
          </a:prstGeom>
        </p:spPr>
      </p:pic>
      <p:pic>
        <p:nvPicPr>
          <p:cNvPr id="18" name="Picture 17" descr="A person standing in front of a group of people&#10;&#10;AI-generated content may be incorrect.">
            <a:extLst>
              <a:ext uri="{FF2B5EF4-FFF2-40B4-BE49-F238E27FC236}">
                <a16:creationId xmlns:a16="http://schemas.microsoft.com/office/drawing/2014/main" id="{94FA0A54-9700-8D49-5F55-15C453579D67}"/>
              </a:ext>
            </a:extLst>
          </p:cNvPr>
          <p:cNvPicPr>
            <a:picLocks noChangeAspect="1"/>
          </p:cNvPicPr>
          <p:nvPr/>
        </p:nvPicPr>
        <p:blipFill>
          <a:blip r:embed="rId5"/>
          <a:stretch>
            <a:fillRect/>
          </a:stretch>
        </p:blipFill>
        <p:spPr>
          <a:xfrm>
            <a:off x="1574251" y="1283479"/>
            <a:ext cx="1748448" cy="1748448"/>
          </a:xfrm>
          <a:prstGeom prst="rect">
            <a:avLst/>
          </a:prstGeom>
        </p:spPr>
      </p:pic>
    </p:spTree>
    <p:extLst>
      <p:ext uri="{BB962C8B-B14F-4D97-AF65-F5344CB8AC3E}">
        <p14:creationId xmlns:p14="http://schemas.microsoft.com/office/powerpoint/2010/main" val="116032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719E-3CF9-1EDF-A475-BA2DD6264ADF}"/>
              </a:ext>
            </a:extLst>
          </p:cNvPr>
          <p:cNvSpPr>
            <a:spLocks noGrp="1"/>
          </p:cNvSpPr>
          <p:nvPr>
            <p:ph type="title"/>
          </p:nvPr>
        </p:nvSpPr>
        <p:spPr>
          <a:xfrm>
            <a:off x="988917" y="3023517"/>
            <a:ext cx="7166165" cy="810966"/>
          </a:xfrm>
        </p:spPr>
        <p:txBody>
          <a:bodyPr/>
          <a:lstStyle/>
          <a:p>
            <a:pPr algn="ctr"/>
            <a:r>
              <a:rPr lang="en-US" dirty="0"/>
              <a:t>Service information and updates</a:t>
            </a:r>
            <a:endParaRPr lang="en-AU" dirty="0"/>
          </a:p>
        </p:txBody>
      </p:sp>
    </p:spTree>
    <p:extLst>
      <p:ext uri="{BB962C8B-B14F-4D97-AF65-F5344CB8AC3E}">
        <p14:creationId xmlns:p14="http://schemas.microsoft.com/office/powerpoint/2010/main" val="159096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643-C211-624B-06F6-4C1AF367913C}"/>
              </a:ext>
            </a:extLst>
          </p:cNvPr>
          <p:cNvSpPr>
            <a:spLocks noGrp="1"/>
          </p:cNvSpPr>
          <p:nvPr>
            <p:ph type="title"/>
          </p:nvPr>
        </p:nvSpPr>
        <p:spPr>
          <a:xfrm>
            <a:off x="540000" y="540002"/>
            <a:ext cx="7886700" cy="1057980"/>
          </a:xfrm>
        </p:spPr>
        <p:txBody>
          <a:bodyPr/>
          <a:lstStyle/>
          <a:p>
            <a:r>
              <a:rPr lang="en-US" dirty="0"/>
              <a:t>Client achievements | Good news stories </a:t>
            </a:r>
            <a:endParaRPr lang="en-AU" dirty="0"/>
          </a:p>
        </p:txBody>
      </p:sp>
      <p:sp>
        <p:nvSpPr>
          <p:cNvPr id="14" name="TextBox 13">
            <a:extLst>
              <a:ext uri="{FF2B5EF4-FFF2-40B4-BE49-F238E27FC236}">
                <a16:creationId xmlns:a16="http://schemas.microsoft.com/office/drawing/2014/main" id="{BE2BD506-413B-99EA-8FC3-9F3AD3BC42F9}"/>
              </a:ext>
            </a:extLst>
          </p:cNvPr>
          <p:cNvSpPr txBox="1"/>
          <p:nvPr/>
        </p:nvSpPr>
        <p:spPr>
          <a:xfrm>
            <a:off x="540000" y="1736630"/>
            <a:ext cx="3514987" cy="369332"/>
          </a:xfrm>
          <a:prstGeom prst="rect">
            <a:avLst/>
          </a:prstGeom>
          <a:noFill/>
        </p:spPr>
        <p:txBody>
          <a:bodyPr wrap="square" rtlCol="0">
            <a:spAutoFit/>
          </a:bodyPr>
          <a:lstStyle/>
          <a:p>
            <a:r>
              <a:rPr lang="en-US" dirty="0">
                <a:highlight>
                  <a:srgbClr val="00FFFF"/>
                </a:highlight>
              </a:rPr>
              <a:t>[Insert content here]</a:t>
            </a:r>
            <a:endParaRPr lang="en-AU" dirty="0">
              <a:highlight>
                <a:srgbClr val="00FFFF"/>
              </a:highlight>
            </a:endParaRPr>
          </a:p>
        </p:txBody>
      </p:sp>
    </p:spTree>
    <p:extLst>
      <p:ext uri="{BB962C8B-B14F-4D97-AF65-F5344CB8AC3E}">
        <p14:creationId xmlns:p14="http://schemas.microsoft.com/office/powerpoint/2010/main" val="40350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E697-541D-E5C8-3AFC-0328621CD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287AE-729E-27F6-6383-323092862DF5}"/>
              </a:ext>
            </a:extLst>
          </p:cNvPr>
          <p:cNvSpPr>
            <a:spLocks noGrp="1"/>
          </p:cNvSpPr>
          <p:nvPr>
            <p:ph type="title"/>
          </p:nvPr>
        </p:nvSpPr>
        <p:spPr>
          <a:xfrm>
            <a:off x="365760" y="183386"/>
            <a:ext cx="7886700" cy="1057980"/>
          </a:xfrm>
        </p:spPr>
        <p:txBody>
          <a:bodyPr/>
          <a:lstStyle/>
          <a:p>
            <a:r>
              <a:rPr lang="en-US" dirty="0"/>
              <a:t>Industry awards</a:t>
            </a:r>
            <a:endParaRPr lang="en-AU" dirty="0"/>
          </a:p>
        </p:txBody>
      </p:sp>
      <p:sp>
        <p:nvSpPr>
          <p:cNvPr id="14" name="TextBox 13">
            <a:extLst>
              <a:ext uri="{FF2B5EF4-FFF2-40B4-BE49-F238E27FC236}">
                <a16:creationId xmlns:a16="http://schemas.microsoft.com/office/drawing/2014/main" id="{1FF2D636-A101-2DDE-374D-D3034C8237CA}"/>
              </a:ext>
            </a:extLst>
          </p:cNvPr>
          <p:cNvSpPr txBox="1"/>
          <p:nvPr/>
        </p:nvSpPr>
        <p:spPr>
          <a:xfrm>
            <a:off x="2609208" y="1525522"/>
            <a:ext cx="6009012" cy="4533805"/>
          </a:xfrm>
          <a:prstGeom prst="rect">
            <a:avLst/>
          </a:prstGeom>
          <a:noFill/>
        </p:spPr>
        <p:txBody>
          <a:bodyPr wrap="square" rtlCol="0">
            <a:spAutoFit/>
          </a:bodyPr>
          <a:lstStyle/>
          <a:p>
            <a:pPr>
              <a:lnSpc>
                <a:spcPct val="115000"/>
              </a:lnSpc>
            </a:pPr>
            <a:r>
              <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NESA Awards for Excellence</a:t>
            </a:r>
            <a:r>
              <a:rPr lang="en-AU"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 | Employment Consultant of the Year | Winner – Charissa List (Employment Consultant – Yeppoon)</a:t>
            </a:r>
            <a:endParaRPr lang="en-AU"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endPar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pPr>
            <a:endPar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pPr>
            <a:r>
              <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National Disability Awards</a:t>
            </a:r>
            <a:r>
              <a:rPr lang="en-AU"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 | Excellence in Disability Support | Finalist – Lisa Van Sitter (Site Manager – Alex Hills L&amp;L)</a:t>
            </a:r>
            <a:endParaRPr lang="en-AU"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endParaRPr lang="en-AU" b="1" dirty="0">
              <a:solidFill>
                <a:srgbClr val="0E2841"/>
              </a:solidFill>
              <a:latin typeface="Arial" panose="020B0604020202020204" pitchFamily="34" charset="0"/>
              <a:ea typeface="Aptos" panose="020B0004020202020204" pitchFamily="34" charset="0"/>
              <a:cs typeface="Times New Roman" panose="02020603050405020304" pitchFamily="18" charset="0"/>
            </a:endParaRPr>
          </a:p>
          <a:p>
            <a:pPr>
              <a:lnSpc>
                <a:spcPct val="115000"/>
              </a:lnSpc>
            </a:pPr>
            <a:endPar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pPr>
            <a:endPar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15000"/>
              </a:lnSpc>
            </a:pPr>
            <a:r>
              <a:rPr lang="en-AU" b="1"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National Disability Awards</a:t>
            </a:r>
            <a:r>
              <a:rPr lang="en-AU" dirty="0">
                <a:solidFill>
                  <a:srgbClr val="0E2841"/>
                </a:solidFill>
                <a:effectLst/>
                <a:latin typeface="Arial" panose="020B0604020202020204" pitchFamily="34" charset="0"/>
                <a:ea typeface="Aptos" panose="020B0004020202020204" pitchFamily="34" charset="0"/>
                <a:cs typeface="Times New Roman" panose="02020603050405020304" pitchFamily="18" charset="0"/>
              </a:rPr>
              <a:t> | Excellence in Disability Support | Highly Commended – David Cooper (Production Team Leader – Southport social enterprise)</a:t>
            </a:r>
            <a:endParaRPr lang="en-AU"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9F65BA49-E900-5F8B-1446-544C246768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74"/>
          <a:stretch/>
        </p:blipFill>
        <p:spPr bwMode="auto">
          <a:xfrm>
            <a:off x="386208" y="1152144"/>
            <a:ext cx="1616328" cy="17099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21BE02E-1842-7B2F-6126-8EB6E2D95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2974036"/>
            <a:ext cx="1636776" cy="16367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F05833F-3DFE-EF2F-539F-2F47F29E4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4722776"/>
            <a:ext cx="1636776" cy="163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8814"/>
      </p:ext>
    </p:extLst>
  </p:cSld>
  <p:clrMapOvr>
    <a:masterClrMapping/>
  </p:clrMapOvr>
</p:sld>
</file>

<file path=ppt/theme/theme1.xml><?xml version="1.0" encoding="utf-8"?>
<a:theme xmlns:a="http://schemas.openxmlformats.org/drawingml/2006/main" name="EF_Theme">
  <a:themeElements>
    <a:clrScheme name="EF_COLOURS">
      <a:dk1>
        <a:srgbClr val="4D4D4F"/>
      </a:dk1>
      <a:lt1>
        <a:srgbClr val="FFFFFF"/>
      </a:lt1>
      <a:dk2>
        <a:srgbClr val="4D4D4F"/>
      </a:dk2>
      <a:lt2>
        <a:srgbClr val="E6E7E8"/>
      </a:lt2>
      <a:accent1>
        <a:srgbClr val="6459A7"/>
      </a:accent1>
      <a:accent2>
        <a:srgbClr val="D32846"/>
      </a:accent2>
      <a:accent3>
        <a:srgbClr val="983C90"/>
      </a:accent3>
      <a:accent4>
        <a:srgbClr val="EE7623"/>
      </a:accent4>
      <a:accent5>
        <a:srgbClr val="A39BCF"/>
      </a:accent5>
      <a:accent6>
        <a:srgbClr val="00A3E0"/>
      </a:accent6>
      <a:hlink>
        <a:srgbClr val="E6E7E8"/>
      </a:hlink>
      <a:folHlink>
        <a:srgbClr val="6458A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F_4x3_MASTER" id="{4C964187-CEA4-8745-9419-B99B68CA689B}" vid="{CA6726A0-905B-8F41-975B-ED9906746ACE}"/>
    </a:ext>
  </a:extLst>
</a:theme>
</file>

<file path=ppt/theme/theme2.xml><?xml version="1.0" encoding="utf-8"?>
<a:theme xmlns:a="http://schemas.openxmlformats.org/drawingml/2006/main" name="Office Theme">
  <a:themeElements>
    <a:clrScheme name="EF_COLOURS">
      <a:dk1>
        <a:srgbClr val="4D4D4F"/>
      </a:dk1>
      <a:lt1>
        <a:srgbClr val="FFFFFF"/>
      </a:lt1>
      <a:dk2>
        <a:srgbClr val="4D4D4F"/>
      </a:dk2>
      <a:lt2>
        <a:srgbClr val="E6E7E8"/>
      </a:lt2>
      <a:accent1>
        <a:srgbClr val="6459A7"/>
      </a:accent1>
      <a:accent2>
        <a:srgbClr val="D32846"/>
      </a:accent2>
      <a:accent3>
        <a:srgbClr val="983C90"/>
      </a:accent3>
      <a:accent4>
        <a:srgbClr val="EE7623"/>
      </a:accent4>
      <a:accent5>
        <a:srgbClr val="A39BCF"/>
      </a:accent5>
      <a:accent6>
        <a:srgbClr val="00A3E0"/>
      </a:accent6>
      <a:hlink>
        <a:srgbClr val="E6E7E8"/>
      </a:hlink>
      <a:folHlink>
        <a:srgbClr val="6458A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F_Widescreen_MASTER" id="{86EF661E-58BF-CE40-88D3-7DA12D2C407D}" vid="{ED35EBD8-6651-7E4B-9975-7E44858DF3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01b53a-e259-43d3-b6e5-70452299174e">
      <Terms xmlns="http://schemas.microsoft.com/office/infopath/2007/PartnerControls"/>
    </lcf76f155ced4ddcb4097134ff3c332f>
    <TaxCatchAll xmlns="cfbd7a30-1cca-4d90-a2f8-d1207f7d4c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66322C80A24E42A77FC9C9EEBFE70C" ma:contentTypeVersion="13" ma:contentTypeDescription="Create a new document." ma:contentTypeScope="" ma:versionID="af4446347e2b90bea4fb0679c6a465ca">
  <xsd:schema xmlns:xsd="http://www.w3.org/2001/XMLSchema" xmlns:xs="http://www.w3.org/2001/XMLSchema" xmlns:p="http://schemas.microsoft.com/office/2006/metadata/properties" xmlns:ns2="1d01b53a-e259-43d3-b6e5-70452299174e" xmlns:ns3="cfbd7a30-1cca-4d90-a2f8-d1207f7d4cc4" targetNamespace="http://schemas.microsoft.com/office/2006/metadata/properties" ma:root="true" ma:fieldsID="04fcba2eb9a9c37b90f3f94290674335" ns2:_="" ns3:_="">
    <xsd:import namespace="1d01b53a-e259-43d3-b6e5-70452299174e"/>
    <xsd:import namespace="cfbd7a30-1cca-4d90-a2f8-d1207f7d4c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b53a-e259-43d3-b6e5-704522991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fc495e5-7a42-4726-adb2-1fe679b3a13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bd7a30-1cca-4d90-a2f8-d1207f7d4cc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951055-e076-4877-9d0a-d2ac0efea045}" ma:internalName="TaxCatchAll" ma:showField="CatchAllData" ma:web="cfbd7a30-1cca-4d90-a2f8-d1207f7d4c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26B1C8-8A72-427C-8318-593048A4DDFB}">
  <ds:schemaRefs>
    <ds:schemaRef ds:uri="http://schemas.microsoft.com/sharepoint/v3/contenttype/forms"/>
  </ds:schemaRefs>
</ds:datastoreItem>
</file>

<file path=customXml/itemProps2.xml><?xml version="1.0" encoding="utf-8"?>
<ds:datastoreItem xmlns:ds="http://schemas.openxmlformats.org/officeDocument/2006/customXml" ds:itemID="{D1C3CF3A-6693-4A5E-ACE5-7F2BD697799A}">
  <ds:schemaRefs>
    <ds:schemaRef ds:uri="http://schemas.openxmlformats.org/package/2006/metadata/core-properties"/>
    <ds:schemaRef ds:uri="http://purl.org/dc/terms/"/>
    <ds:schemaRef ds:uri="http://purl.org/dc/elements/1.1/"/>
    <ds:schemaRef ds:uri="cfbd7a30-1cca-4d90-a2f8-d1207f7d4cc4"/>
    <ds:schemaRef ds:uri="http://www.w3.org/XML/1998/namespace"/>
    <ds:schemaRef ds:uri="http://schemas.microsoft.com/office/2006/documentManagement/types"/>
    <ds:schemaRef ds:uri="http://purl.org/dc/dcmitype/"/>
    <ds:schemaRef ds:uri="http://schemas.microsoft.com/office/infopath/2007/PartnerControls"/>
    <ds:schemaRef ds:uri="1d01b53a-e259-43d3-b6e5-70452299174e"/>
    <ds:schemaRef ds:uri="http://schemas.microsoft.com/office/2006/metadata/properties"/>
  </ds:schemaRefs>
</ds:datastoreItem>
</file>

<file path=customXml/itemProps3.xml><?xml version="1.0" encoding="utf-8"?>
<ds:datastoreItem xmlns:ds="http://schemas.openxmlformats.org/officeDocument/2006/customXml" ds:itemID="{D4B822D4-A23A-41BC-B963-C38973D3E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1b53a-e259-43d3-b6e5-70452299174e"/>
    <ds:schemaRef ds:uri="cfbd7a30-1cca-4d90-a2f8-d1207f7d4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8718</TotalTime>
  <Words>1175</Words>
  <Application>Microsoft Office PowerPoint</Application>
  <PresentationFormat>On-screen Show (4:3)</PresentationFormat>
  <Paragraphs>127</Paragraphs>
  <Slides>31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Aptos</vt:lpstr>
      <vt:lpstr>Arial</vt:lpstr>
      <vt:lpstr>Arial Black</vt:lpstr>
      <vt:lpstr>Calibri</vt:lpstr>
      <vt:lpstr>Courier New</vt:lpstr>
      <vt:lpstr>EF_Theme</vt:lpstr>
      <vt:lpstr>Office Theme</vt:lpstr>
      <vt:lpstr>May 2025 | Stakeholder Service  Meeting  [Region]</vt:lpstr>
      <vt:lpstr>Welcome and introduction</vt:lpstr>
      <vt:lpstr>Agenda</vt:lpstr>
      <vt:lpstr>PowerPoint Presentation</vt:lpstr>
      <vt:lpstr>Review from previous meeting</vt:lpstr>
      <vt:lpstr>Review from previous meeting</vt:lpstr>
      <vt:lpstr>Service information and updates</vt:lpstr>
      <vt:lpstr>Client achievements | Good news stories </vt:lpstr>
      <vt:lpstr>Industry awards</vt:lpstr>
      <vt:lpstr>Industry awards</vt:lpstr>
      <vt:lpstr>Employee movements</vt:lpstr>
      <vt:lpstr>Person-centred active support and frontline practice leadership</vt:lpstr>
      <vt:lpstr>Home and Community</vt:lpstr>
      <vt:lpstr>Rent and Board</vt:lpstr>
      <vt:lpstr>Work</vt:lpstr>
      <vt:lpstr>Team Connect</vt:lpstr>
      <vt:lpstr>Safety and compliance updates</vt:lpstr>
      <vt:lpstr>January – March 2025</vt:lpstr>
      <vt:lpstr>Sector information and updates</vt:lpstr>
      <vt:lpstr>Feedback</vt:lpstr>
      <vt:lpstr>Let’s keep connected</vt:lpstr>
      <vt:lpstr>Connections survey</vt:lpstr>
      <vt:lpstr>Events and other news</vt:lpstr>
      <vt:lpstr>Client Advisory Groups</vt:lpstr>
      <vt:lpstr>Family Support Groups</vt:lpstr>
      <vt:lpstr>Self-advocacy project</vt:lpstr>
      <vt:lpstr>PowerPoint Presentation</vt:lpstr>
      <vt:lpstr>Other business</vt:lpstr>
      <vt:lpstr>How did we do?</vt:lpstr>
      <vt:lpstr>Next meeting</vt:lpstr>
      <vt:lpstr>Thank you!</vt:lpstr>
    </vt:vector>
  </TitlesOfParts>
  <Company>Endeavour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Team Channel Survey</dc:title>
  <dc:creator>Rachael Mussig</dc:creator>
  <cp:lastModifiedBy>Rachael Mussig (She/Her)</cp:lastModifiedBy>
  <cp:revision>65</cp:revision>
  <dcterms:created xsi:type="dcterms:W3CDTF">2023-08-31T01:26:07Z</dcterms:created>
  <dcterms:modified xsi:type="dcterms:W3CDTF">2025-04-15T23:01:13Z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5348414</vt:lpwstr>
  </property>
  <property fmtid="{D5CDD505-2E9C-101B-9397-08002B2CF9AE}" pid="3" name="NXPowerLiteSettings">
    <vt:lpwstr>F7000400038000</vt:lpwstr>
  </property>
  <property fmtid="{D5CDD505-2E9C-101B-9397-08002B2CF9AE}" pid="4" name="NXPowerLiteVersion">
    <vt:lpwstr>S10.2.0</vt:lpwstr>
  </property>
  <property fmtid="{D5CDD505-2E9C-101B-9397-08002B2CF9AE}" pid="5" name="ContentTypeId">
    <vt:lpwstr>0x010100D566322C80A24E42A77FC9C9EEBFE70C</vt:lpwstr>
  </property>
  <property fmtid="{D5CDD505-2E9C-101B-9397-08002B2CF9AE}" pid="6" name="MediaServiceImageTags">
    <vt:lpwstr/>
  </property>
</Properties>
</file>