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66" r:id="rId5"/>
    <p:sldId id="267" r:id="rId6"/>
    <p:sldId id="268" r:id="rId7"/>
    <p:sldId id="269" r:id="rId8"/>
    <p:sldId id="270" r:id="rId9"/>
    <p:sldId id="271" r:id="rId10"/>
    <p:sldId id="272" r:id="rId11"/>
    <p:sldId id="273" r:id="rId12"/>
    <p:sldId id="274" r:id="rId13"/>
    <p:sldId id="275" r:id="rId14"/>
    <p:sldId id="276"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B4FC0F-43CF-43BD-AC25-B6E3608EB6B7}" v="15" dt="2024-07-04T07:02:31.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01" d="100"/>
          <a:sy n="101" d="100"/>
        </p:scale>
        <p:origin x="138"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ker" userId="bb2b3320-e043-4d25-bf44-c9aa5887d412" providerId="ADAL" clId="{8DB4FC0F-43CF-43BD-AC25-B6E3608EB6B7}"/>
    <pc:docChg chg="undo custSel addSld delSld modSld">
      <pc:chgData name="Tamara Baker" userId="bb2b3320-e043-4d25-bf44-c9aa5887d412" providerId="ADAL" clId="{8DB4FC0F-43CF-43BD-AC25-B6E3608EB6B7}" dt="2024-07-04T07:05:06.391" v="901" actId="113"/>
      <pc:docMkLst>
        <pc:docMk/>
      </pc:docMkLst>
      <pc:sldChg chg="modSp mod">
        <pc:chgData name="Tamara Baker" userId="bb2b3320-e043-4d25-bf44-c9aa5887d412" providerId="ADAL" clId="{8DB4FC0F-43CF-43BD-AC25-B6E3608EB6B7}" dt="2024-07-04T07:04:38.490" v="899" actId="20577"/>
        <pc:sldMkLst>
          <pc:docMk/>
          <pc:sldMk cId="2901871203" sldId="266"/>
        </pc:sldMkLst>
        <pc:spChg chg="mod">
          <ac:chgData name="Tamara Baker" userId="bb2b3320-e043-4d25-bf44-c9aa5887d412" providerId="ADAL" clId="{8DB4FC0F-43CF-43BD-AC25-B6E3608EB6B7}" dt="2024-07-04T07:04:38.490" v="899" actId="20577"/>
          <ac:spMkLst>
            <pc:docMk/>
            <pc:sldMk cId="2901871203" sldId="266"/>
            <ac:spMk id="2" creationId="{F5B69FDB-61B2-E9EA-79AB-BE15723C77BC}"/>
          </ac:spMkLst>
        </pc:spChg>
      </pc:sldChg>
      <pc:sldChg chg="addSp delSp modSp new mod setBg">
        <pc:chgData name="Tamara Baker" userId="bb2b3320-e043-4d25-bf44-c9aa5887d412" providerId="ADAL" clId="{8DB4FC0F-43CF-43BD-AC25-B6E3608EB6B7}" dt="2024-07-04T07:04:48.303" v="900" actId="1076"/>
        <pc:sldMkLst>
          <pc:docMk/>
          <pc:sldMk cId="161471683" sldId="267"/>
        </pc:sldMkLst>
        <pc:spChg chg="mod">
          <ac:chgData name="Tamara Baker" userId="bb2b3320-e043-4d25-bf44-c9aa5887d412" providerId="ADAL" clId="{8DB4FC0F-43CF-43BD-AC25-B6E3608EB6B7}" dt="2024-07-04T06:20:00.475" v="65" actId="26606"/>
          <ac:spMkLst>
            <pc:docMk/>
            <pc:sldMk cId="161471683" sldId="267"/>
            <ac:spMk id="2" creationId="{3027E7BD-13DF-FC86-6D81-54A4F6063D22}"/>
          </ac:spMkLst>
        </pc:spChg>
        <pc:spChg chg="del">
          <ac:chgData name="Tamara Baker" userId="bb2b3320-e043-4d25-bf44-c9aa5887d412" providerId="ADAL" clId="{8DB4FC0F-43CF-43BD-AC25-B6E3608EB6B7}" dt="2024-07-04T06:19:31.674" v="62"/>
          <ac:spMkLst>
            <pc:docMk/>
            <pc:sldMk cId="161471683" sldId="267"/>
            <ac:spMk id="3" creationId="{8BB1E034-3218-FFAC-5343-D44E4FD7FFBE}"/>
          </ac:spMkLst>
        </pc:spChg>
        <pc:spChg chg="add del">
          <ac:chgData name="Tamara Baker" userId="bb2b3320-e043-4d25-bf44-c9aa5887d412" providerId="ADAL" clId="{8DB4FC0F-43CF-43BD-AC25-B6E3608EB6B7}" dt="2024-07-04T06:20:00.472" v="64" actId="26606"/>
          <ac:spMkLst>
            <pc:docMk/>
            <pc:sldMk cId="161471683" sldId="267"/>
            <ac:spMk id="8" creationId="{3D91FC3E-AB73-CE2E-9D4C-170A3C559822}"/>
          </ac:spMkLst>
        </pc:spChg>
        <pc:spChg chg="add del">
          <ac:chgData name="Tamara Baker" userId="bb2b3320-e043-4d25-bf44-c9aa5887d412" providerId="ADAL" clId="{8DB4FC0F-43CF-43BD-AC25-B6E3608EB6B7}" dt="2024-07-04T06:20:00.472" v="64" actId="26606"/>
          <ac:spMkLst>
            <pc:docMk/>
            <pc:sldMk cId="161471683" sldId="267"/>
            <ac:spMk id="11" creationId="{F13C74B1-5B17-4795-BED0-7140497B445A}"/>
          </ac:spMkLst>
        </pc:spChg>
        <pc:spChg chg="add mod">
          <ac:chgData name="Tamara Baker" userId="bb2b3320-e043-4d25-bf44-c9aa5887d412" providerId="ADAL" clId="{8DB4FC0F-43CF-43BD-AC25-B6E3608EB6B7}" dt="2024-07-04T06:28:16.928" v="123" actId="20577"/>
          <ac:spMkLst>
            <pc:docMk/>
            <pc:sldMk cId="161471683" sldId="267"/>
            <ac:spMk id="12" creationId="{12129C3B-6E6F-8285-84D2-9181DC265455}"/>
          </ac:spMkLst>
        </pc:spChg>
        <pc:spChg chg="add del">
          <ac:chgData name="Tamara Baker" userId="bb2b3320-e043-4d25-bf44-c9aa5887d412" providerId="ADAL" clId="{8DB4FC0F-43CF-43BD-AC25-B6E3608EB6B7}" dt="2024-07-04T06:20:00.472" v="64" actId="26606"/>
          <ac:spMkLst>
            <pc:docMk/>
            <pc:sldMk cId="161471683" sldId="267"/>
            <ac:spMk id="13" creationId="{D4974D33-8DC5-464E-8C6D-BE58F0669C17}"/>
          </ac:spMkLst>
        </pc:spChg>
        <pc:spChg chg="add">
          <ac:chgData name="Tamara Baker" userId="bb2b3320-e043-4d25-bf44-c9aa5887d412" providerId="ADAL" clId="{8DB4FC0F-43CF-43BD-AC25-B6E3608EB6B7}" dt="2024-07-04T06:20:00.475" v="65" actId="26606"/>
          <ac:spMkLst>
            <pc:docMk/>
            <pc:sldMk cId="161471683" sldId="267"/>
            <ac:spMk id="15" creationId="{9B5BD2F2-1424-BFFE-EAC1-A04031C65C6B}"/>
          </ac:spMkLst>
        </pc:spChg>
        <pc:picChg chg="add del mod">
          <ac:chgData name="Tamara Baker" userId="bb2b3320-e043-4d25-bf44-c9aa5887d412" providerId="ADAL" clId="{8DB4FC0F-43CF-43BD-AC25-B6E3608EB6B7}" dt="2024-07-04T06:20:12.163" v="66" actId="478"/>
          <ac:picMkLst>
            <pc:docMk/>
            <pc:sldMk cId="161471683" sldId="267"/>
            <ac:picMk id="4" creationId="{8C97BB21-048A-370A-8B0A-446B49AA7855}"/>
          </ac:picMkLst>
        </pc:picChg>
        <pc:picChg chg="add del mod">
          <ac:chgData name="Tamara Baker" userId="bb2b3320-e043-4d25-bf44-c9aa5887d412" providerId="ADAL" clId="{8DB4FC0F-43CF-43BD-AC25-B6E3608EB6B7}" dt="2024-07-04T06:24:03.065" v="71" actId="478"/>
          <ac:picMkLst>
            <pc:docMk/>
            <pc:sldMk cId="161471683" sldId="267"/>
            <ac:picMk id="5" creationId="{0C07CFC9-3B89-F7E8-1BA8-571027C8C348}"/>
          </ac:picMkLst>
        </pc:picChg>
        <pc:picChg chg="add mod">
          <ac:chgData name="Tamara Baker" userId="bb2b3320-e043-4d25-bf44-c9aa5887d412" providerId="ADAL" clId="{8DB4FC0F-43CF-43BD-AC25-B6E3608EB6B7}" dt="2024-07-04T07:04:48.303" v="900" actId="1076"/>
          <ac:picMkLst>
            <pc:docMk/>
            <pc:sldMk cId="161471683" sldId="267"/>
            <ac:picMk id="7" creationId="{F25F94C0-0B95-3717-BE61-D61AD904F0C2}"/>
          </ac:picMkLst>
        </pc:picChg>
        <pc:picChg chg="add mod">
          <ac:chgData name="Tamara Baker" userId="bb2b3320-e043-4d25-bf44-c9aa5887d412" providerId="ADAL" clId="{8DB4FC0F-43CF-43BD-AC25-B6E3608EB6B7}" dt="2024-07-04T06:27:06.666" v="83" actId="1076"/>
          <ac:picMkLst>
            <pc:docMk/>
            <pc:sldMk cId="161471683" sldId="267"/>
            <ac:picMk id="10" creationId="{DE48CC1F-7586-732C-7E27-3CC29C3320A6}"/>
          </ac:picMkLst>
        </pc:picChg>
      </pc:sldChg>
      <pc:sldChg chg="del">
        <pc:chgData name="Tamara Baker" userId="bb2b3320-e043-4d25-bf44-c9aa5887d412" providerId="ADAL" clId="{8DB4FC0F-43CF-43BD-AC25-B6E3608EB6B7}" dt="2024-07-04T06:11:46.942" v="50" actId="47"/>
        <pc:sldMkLst>
          <pc:docMk/>
          <pc:sldMk cId="245441580" sldId="267"/>
        </pc:sldMkLst>
      </pc:sldChg>
      <pc:sldChg chg="addSp modSp new mod">
        <pc:chgData name="Tamara Baker" userId="bb2b3320-e043-4d25-bf44-c9aa5887d412" providerId="ADAL" clId="{8DB4FC0F-43CF-43BD-AC25-B6E3608EB6B7}" dt="2024-07-04T06:29:01.772" v="156" actId="20577"/>
        <pc:sldMkLst>
          <pc:docMk/>
          <pc:sldMk cId="423815400" sldId="268"/>
        </pc:sldMkLst>
        <pc:spChg chg="add mod">
          <ac:chgData name="Tamara Baker" userId="bb2b3320-e043-4d25-bf44-c9aa5887d412" providerId="ADAL" clId="{8DB4FC0F-43CF-43BD-AC25-B6E3608EB6B7}" dt="2024-07-04T06:29:01.772" v="156" actId="20577"/>
          <ac:spMkLst>
            <pc:docMk/>
            <pc:sldMk cId="423815400" sldId="268"/>
            <ac:spMk id="7" creationId="{7B7BCEBA-4331-D4AD-2028-1DD55BA0536F}"/>
          </ac:spMkLst>
        </pc:spChg>
        <pc:picChg chg="add mod">
          <ac:chgData name="Tamara Baker" userId="bb2b3320-e043-4d25-bf44-c9aa5887d412" providerId="ADAL" clId="{8DB4FC0F-43CF-43BD-AC25-B6E3608EB6B7}" dt="2024-07-04T06:27:29.867" v="89" actId="1076"/>
          <ac:picMkLst>
            <pc:docMk/>
            <pc:sldMk cId="423815400" sldId="268"/>
            <ac:picMk id="5" creationId="{79E5D767-36D4-6B20-CE50-6C100743D19B}"/>
          </ac:picMkLst>
        </pc:picChg>
        <pc:picChg chg="add mod">
          <ac:chgData name="Tamara Baker" userId="bb2b3320-e043-4d25-bf44-c9aa5887d412" providerId="ADAL" clId="{8DB4FC0F-43CF-43BD-AC25-B6E3608EB6B7}" dt="2024-07-04T06:27:18.074" v="85" actId="1076"/>
          <ac:picMkLst>
            <pc:docMk/>
            <pc:sldMk cId="423815400" sldId="268"/>
            <ac:picMk id="6" creationId="{AC551A6F-399A-4DE4-B138-3EBB9227EF2F}"/>
          </ac:picMkLst>
        </pc:picChg>
      </pc:sldChg>
      <pc:sldChg chg="del">
        <pc:chgData name="Tamara Baker" userId="bb2b3320-e043-4d25-bf44-c9aa5887d412" providerId="ADAL" clId="{8DB4FC0F-43CF-43BD-AC25-B6E3608EB6B7}" dt="2024-07-04T06:11:48.895" v="52" actId="47"/>
        <pc:sldMkLst>
          <pc:docMk/>
          <pc:sldMk cId="3031477354" sldId="268"/>
        </pc:sldMkLst>
      </pc:sldChg>
      <pc:sldChg chg="del">
        <pc:chgData name="Tamara Baker" userId="bb2b3320-e043-4d25-bf44-c9aa5887d412" providerId="ADAL" clId="{8DB4FC0F-43CF-43BD-AC25-B6E3608EB6B7}" dt="2024-07-04T06:11:49.312" v="53" actId="47"/>
        <pc:sldMkLst>
          <pc:docMk/>
          <pc:sldMk cId="2965654403" sldId="269"/>
        </pc:sldMkLst>
      </pc:sldChg>
      <pc:sldChg chg="addSp modSp new mod">
        <pc:chgData name="Tamara Baker" userId="bb2b3320-e043-4d25-bf44-c9aa5887d412" providerId="ADAL" clId="{8DB4FC0F-43CF-43BD-AC25-B6E3608EB6B7}" dt="2024-07-04T06:30:57.847" v="198" actId="5793"/>
        <pc:sldMkLst>
          <pc:docMk/>
          <pc:sldMk cId="3363156284" sldId="269"/>
        </pc:sldMkLst>
        <pc:spChg chg="add mod">
          <ac:chgData name="Tamara Baker" userId="bb2b3320-e043-4d25-bf44-c9aa5887d412" providerId="ADAL" clId="{8DB4FC0F-43CF-43BD-AC25-B6E3608EB6B7}" dt="2024-07-04T06:30:57.847" v="198" actId="5793"/>
          <ac:spMkLst>
            <pc:docMk/>
            <pc:sldMk cId="3363156284" sldId="269"/>
            <ac:spMk id="7" creationId="{884179B4-9F90-B6B3-A355-54E580BFF6AF}"/>
          </ac:spMkLst>
        </pc:spChg>
        <pc:picChg chg="add">
          <ac:chgData name="Tamara Baker" userId="bb2b3320-e043-4d25-bf44-c9aa5887d412" providerId="ADAL" clId="{8DB4FC0F-43CF-43BD-AC25-B6E3608EB6B7}" dt="2024-07-04T06:29:57.008" v="157" actId="22"/>
          <ac:picMkLst>
            <pc:docMk/>
            <pc:sldMk cId="3363156284" sldId="269"/>
            <ac:picMk id="5" creationId="{B357F4A8-0FAB-4693-BC7F-9139F21CBD5C}"/>
          </ac:picMkLst>
        </pc:picChg>
        <pc:picChg chg="add mod">
          <ac:chgData name="Tamara Baker" userId="bb2b3320-e043-4d25-bf44-c9aa5887d412" providerId="ADAL" clId="{8DB4FC0F-43CF-43BD-AC25-B6E3608EB6B7}" dt="2024-07-04T06:30:15.400" v="159" actId="1076"/>
          <ac:picMkLst>
            <pc:docMk/>
            <pc:sldMk cId="3363156284" sldId="269"/>
            <ac:picMk id="6" creationId="{4CB13D7D-6655-CC59-743D-75BDE91AF38D}"/>
          </ac:picMkLst>
        </pc:picChg>
      </pc:sldChg>
      <pc:sldChg chg="del">
        <pc:chgData name="Tamara Baker" userId="bb2b3320-e043-4d25-bf44-c9aa5887d412" providerId="ADAL" clId="{8DB4FC0F-43CF-43BD-AC25-B6E3608EB6B7}" dt="2024-07-04T06:11:49.663" v="54" actId="47"/>
        <pc:sldMkLst>
          <pc:docMk/>
          <pc:sldMk cId="64082385" sldId="270"/>
        </pc:sldMkLst>
      </pc:sldChg>
      <pc:sldChg chg="addSp delSp modSp add mod">
        <pc:chgData name="Tamara Baker" userId="bb2b3320-e043-4d25-bf44-c9aa5887d412" providerId="ADAL" clId="{8DB4FC0F-43CF-43BD-AC25-B6E3608EB6B7}" dt="2024-07-04T06:35:12.999" v="255" actId="20577"/>
        <pc:sldMkLst>
          <pc:docMk/>
          <pc:sldMk cId="3129369234" sldId="270"/>
        </pc:sldMkLst>
        <pc:spChg chg="del">
          <ac:chgData name="Tamara Baker" userId="bb2b3320-e043-4d25-bf44-c9aa5887d412" providerId="ADAL" clId="{8DB4FC0F-43CF-43BD-AC25-B6E3608EB6B7}" dt="2024-07-04T06:31:12.605" v="201" actId="478"/>
          <ac:spMkLst>
            <pc:docMk/>
            <pc:sldMk cId="3129369234" sldId="270"/>
            <ac:spMk id="7" creationId="{884179B4-9F90-B6B3-A355-54E580BFF6AF}"/>
          </ac:spMkLst>
        </pc:spChg>
        <pc:spChg chg="add mod">
          <ac:chgData name="Tamara Baker" userId="bb2b3320-e043-4d25-bf44-c9aa5887d412" providerId="ADAL" clId="{8DB4FC0F-43CF-43BD-AC25-B6E3608EB6B7}" dt="2024-07-04T06:35:12.999" v="255" actId="20577"/>
          <ac:spMkLst>
            <pc:docMk/>
            <pc:sldMk cId="3129369234" sldId="270"/>
            <ac:spMk id="12" creationId="{02C43A98-9CBF-4CC3-C64D-B991772F0E20}"/>
          </ac:spMkLst>
        </pc:spChg>
        <pc:picChg chg="del">
          <ac:chgData name="Tamara Baker" userId="bb2b3320-e043-4d25-bf44-c9aa5887d412" providerId="ADAL" clId="{8DB4FC0F-43CF-43BD-AC25-B6E3608EB6B7}" dt="2024-07-04T06:31:06.285" v="200" actId="478"/>
          <ac:picMkLst>
            <pc:docMk/>
            <pc:sldMk cId="3129369234" sldId="270"/>
            <ac:picMk id="5" creationId="{B357F4A8-0FAB-4693-BC7F-9139F21CBD5C}"/>
          </ac:picMkLst>
        </pc:picChg>
        <pc:picChg chg="del">
          <ac:chgData name="Tamara Baker" userId="bb2b3320-e043-4d25-bf44-c9aa5887d412" providerId="ADAL" clId="{8DB4FC0F-43CF-43BD-AC25-B6E3608EB6B7}" dt="2024-07-04T06:31:15.365" v="202" actId="478"/>
          <ac:picMkLst>
            <pc:docMk/>
            <pc:sldMk cId="3129369234" sldId="270"/>
            <ac:picMk id="6" creationId="{4CB13D7D-6655-CC59-743D-75BDE91AF38D}"/>
          </ac:picMkLst>
        </pc:picChg>
        <pc:picChg chg="add del">
          <ac:chgData name="Tamara Baker" userId="bb2b3320-e043-4d25-bf44-c9aa5887d412" providerId="ADAL" clId="{8DB4FC0F-43CF-43BD-AC25-B6E3608EB6B7}" dt="2024-07-04T06:33:57.674" v="204" actId="478"/>
          <ac:picMkLst>
            <pc:docMk/>
            <pc:sldMk cId="3129369234" sldId="270"/>
            <ac:picMk id="8" creationId="{87236E0B-ED68-C551-4819-B4FC7C1B4A39}"/>
          </ac:picMkLst>
        </pc:picChg>
        <pc:picChg chg="add mod">
          <ac:chgData name="Tamara Baker" userId="bb2b3320-e043-4d25-bf44-c9aa5887d412" providerId="ADAL" clId="{8DB4FC0F-43CF-43BD-AC25-B6E3608EB6B7}" dt="2024-07-04T06:34:07.311" v="207" actId="14100"/>
          <ac:picMkLst>
            <pc:docMk/>
            <pc:sldMk cId="3129369234" sldId="270"/>
            <ac:picMk id="10" creationId="{238F61A6-BDD3-7D52-9188-368F5BA2932A}"/>
          </ac:picMkLst>
        </pc:picChg>
        <pc:picChg chg="add mod">
          <ac:chgData name="Tamara Baker" userId="bb2b3320-e043-4d25-bf44-c9aa5887d412" providerId="ADAL" clId="{8DB4FC0F-43CF-43BD-AC25-B6E3608EB6B7}" dt="2024-07-04T06:34:20.353" v="209" actId="1076"/>
          <ac:picMkLst>
            <pc:docMk/>
            <pc:sldMk cId="3129369234" sldId="270"/>
            <ac:picMk id="11" creationId="{623C5B75-C31D-7ADC-AAC5-F38D4F8EE314}"/>
          </ac:picMkLst>
        </pc:picChg>
      </pc:sldChg>
      <pc:sldChg chg="del">
        <pc:chgData name="Tamara Baker" userId="bb2b3320-e043-4d25-bf44-c9aa5887d412" providerId="ADAL" clId="{8DB4FC0F-43CF-43BD-AC25-B6E3608EB6B7}" dt="2024-07-04T06:11:49.993" v="55" actId="47"/>
        <pc:sldMkLst>
          <pc:docMk/>
          <pc:sldMk cId="88377802" sldId="271"/>
        </pc:sldMkLst>
      </pc:sldChg>
      <pc:sldChg chg="addSp delSp modSp new mod setBg">
        <pc:chgData name="Tamara Baker" userId="bb2b3320-e043-4d25-bf44-c9aa5887d412" providerId="ADAL" clId="{8DB4FC0F-43CF-43BD-AC25-B6E3608EB6B7}" dt="2024-07-04T06:39:35.268" v="300" actId="1076"/>
        <pc:sldMkLst>
          <pc:docMk/>
          <pc:sldMk cId="331672715" sldId="271"/>
        </pc:sldMkLst>
        <pc:spChg chg="del mod">
          <ac:chgData name="Tamara Baker" userId="bb2b3320-e043-4d25-bf44-c9aa5887d412" providerId="ADAL" clId="{8DB4FC0F-43CF-43BD-AC25-B6E3608EB6B7}" dt="2024-07-04T06:39:04.573" v="293" actId="478"/>
          <ac:spMkLst>
            <pc:docMk/>
            <pc:sldMk cId="331672715" sldId="271"/>
            <ac:spMk id="2" creationId="{E0C1A1E6-9B99-28BE-3238-43F272410FAE}"/>
          </ac:spMkLst>
        </pc:spChg>
        <pc:spChg chg="mod">
          <ac:chgData name="Tamara Baker" userId="bb2b3320-e043-4d25-bf44-c9aa5887d412" providerId="ADAL" clId="{8DB4FC0F-43CF-43BD-AC25-B6E3608EB6B7}" dt="2024-07-04T06:39:35.268" v="300" actId="1076"/>
          <ac:spMkLst>
            <pc:docMk/>
            <pc:sldMk cId="331672715" sldId="271"/>
            <ac:spMk id="3" creationId="{91619995-3C98-C3C1-D67B-BF837256BF41}"/>
          </ac:spMkLst>
        </pc:spChg>
        <pc:spChg chg="add del mod">
          <ac:chgData name="Tamara Baker" userId="bb2b3320-e043-4d25-bf44-c9aa5887d412" providerId="ADAL" clId="{8DB4FC0F-43CF-43BD-AC25-B6E3608EB6B7}" dt="2024-07-04T06:39:07.311" v="294" actId="478"/>
          <ac:spMkLst>
            <pc:docMk/>
            <pc:sldMk cId="331672715" sldId="271"/>
            <ac:spMk id="6" creationId="{6FDAB028-9ACB-1331-B117-2E328B6A8D92}"/>
          </ac:spMkLst>
        </pc:spChg>
        <pc:spChg chg="add del">
          <ac:chgData name="Tamara Baker" userId="bb2b3320-e043-4d25-bf44-c9aa5887d412" providerId="ADAL" clId="{8DB4FC0F-43CF-43BD-AC25-B6E3608EB6B7}" dt="2024-07-04T06:39:17.448" v="295" actId="26606"/>
          <ac:spMkLst>
            <pc:docMk/>
            <pc:sldMk cId="331672715" sldId="271"/>
            <ac:spMk id="9" creationId="{F13C74B1-5B17-4795-BED0-7140497B445A}"/>
          </ac:spMkLst>
        </pc:spChg>
        <pc:spChg chg="add del">
          <ac:chgData name="Tamara Baker" userId="bb2b3320-e043-4d25-bf44-c9aa5887d412" providerId="ADAL" clId="{8DB4FC0F-43CF-43BD-AC25-B6E3608EB6B7}" dt="2024-07-04T06:39:17.448" v="295" actId="26606"/>
          <ac:spMkLst>
            <pc:docMk/>
            <pc:sldMk cId="331672715" sldId="271"/>
            <ac:spMk id="11" creationId="{D4974D33-8DC5-464E-8C6D-BE58F0669C17}"/>
          </ac:spMkLst>
        </pc:spChg>
        <pc:grpChg chg="add">
          <ac:chgData name="Tamara Baker" userId="bb2b3320-e043-4d25-bf44-c9aa5887d412" providerId="ADAL" clId="{8DB4FC0F-43CF-43BD-AC25-B6E3608EB6B7}" dt="2024-07-04T06:39:17.448" v="295" actId="26606"/>
          <ac:grpSpMkLst>
            <pc:docMk/>
            <pc:sldMk cId="331672715" sldId="271"/>
            <ac:grpSpMk id="16" creationId="{114ED94A-C85D-4CD3-4205-438D21CE6B38}"/>
          </ac:grpSpMkLst>
        </pc:grpChg>
        <pc:picChg chg="add mod">
          <ac:chgData name="Tamara Baker" userId="bb2b3320-e043-4d25-bf44-c9aa5887d412" providerId="ADAL" clId="{8DB4FC0F-43CF-43BD-AC25-B6E3608EB6B7}" dt="2024-07-04T06:39:17.448" v="295" actId="26606"/>
          <ac:picMkLst>
            <pc:docMk/>
            <pc:sldMk cId="331672715" sldId="271"/>
            <ac:picMk id="4" creationId="{1F35DDC1-C250-70B3-4CDD-9A145C624148}"/>
          </ac:picMkLst>
        </pc:picChg>
      </pc:sldChg>
      <pc:sldChg chg="addSp delSp modSp new mod setBg">
        <pc:chgData name="Tamara Baker" userId="bb2b3320-e043-4d25-bf44-c9aa5887d412" providerId="ADAL" clId="{8DB4FC0F-43CF-43BD-AC25-B6E3608EB6B7}" dt="2024-07-04T06:49:31.852" v="578" actId="1076"/>
        <pc:sldMkLst>
          <pc:docMk/>
          <pc:sldMk cId="2134945872" sldId="272"/>
        </pc:sldMkLst>
        <pc:spChg chg="del">
          <ac:chgData name="Tamara Baker" userId="bb2b3320-e043-4d25-bf44-c9aa5887d412" providerId="ADAL" clId="{8DB4FC0F-43CF-43BD-AC25-B6E3608EB6B7}" dt="2024-07-04T06:40:04.152" v="303" actId="478"/>
          <ac:spMkLst>
            <pc:docMk/>
            <pc:sldMk cId="2134945872" sldId="272"/>
            <ac:spMk id="2" creationId="{C28F7A4B-E468-6B20-5258-6AFB3181CC19}"/>
          </ac:spMkLst>
        </pc:spChg>
        <pc:spChg chg="del">
          <ac:chgData name="Tamara Baker" userId="bb2b3320-e043-4d25-bf44-c9aa5887d412" providerId="ADAL" clId="{8DB4FC0F-43CF-43BD-AC25-B6E3608EB6B7}" dt="2024-07-04T06:40:00.615" v="302"/>
          <ac:spMkLst>
            <pc:docMk/>
            <pc:sldMk cId="2134945872" sldId="272"/>
            <ac:spMk id="3" creationId="{12950624-EEB5-4CFB-4834-84B820E26F3F}"/>
          </ac:spMkLst>
        </pc:spChg>
        <pc:spChg chg="add mod">
          <ac:chgData name="Tamara Baker" userId="bb2b3320-e043-4d25-bf44-c9aa5887d412" providerId="ADAL" clId="{8DB4FC0F-43CF-43BD-AC25-B6E3608EB6B7}" dt="2024-07-04T06:42:08.175" v="437" actId="20577"/>
          <ac:spMkLst>
            <pc:docMk/>
            <pc:sldMk cId="2134945872" sldId="272"/>
            <ac:spMk id="8" creationId="{F325BBFF-8064-DD37-603A-91B22C0E31F3}"/>
          </ac:spMkLst>
        </pc:spChg>
        <pc:grpChg chg="add">
          <ac:chgData name="Tamara Baker" userId="bb2b3320-e043-4d25-bf44-c9aa5887d412" providerId="ADAL" clId="{8DB4FC0F-43CF-43BD-AC25-B6E3608EB6B7}" dt="2024-07-04T06:40:06.412" v="304" actId="26606"/>
          <ac:grpSpMkLst>
            <pc:docMk/>
            <pc:sldMk cId="2134945872" sldId="272"/>
            <ac:grpSpMk id="11" creationId="{114ED94A-C85D-4CD3-4205-438D21CE6B38}"/>
          </ac:grpSpMkLst>
        </pc:grpChg>
        <pc:picChg chg="add mod">
          <ac:chgData name="Tamara Baker" userId="bb2b3320-e043-4d25-bf44-c9aa5887d412" providerId="ADAL" clId="{8DB4FC0F-43CF-43BD-AC25-B6E3608EB6B7}" dt="2024-07-04T06:49:31.852" v="578" actId="1076"/>
          <ac:picMkLst>
            <pc:docMk/>
            <pc:sldMk cId="2134945872" sldId="272"/>
            <ac:picMk id="4" creationId="{82471191-B025-ECB3-36DE-2AC9906392B8}"/>
          </ac:picMkLst>
        </pc:picChg>
      </pc:sldChg>
      <pc:sldChg chg="del">
        <pc:chgData name="Tamara Baker" userId="bb2b3320-e043-4d25-bf44-c9aa5887d412" providerId="ADAL" clId="{8DB4FC0F-43CF-43BD-AC25-B6E3608EB6B7}" dt="2024-07-04T06:11:50.296" v="56" actId="47"/>
        <pc:sldMkLst>
          <pc:docMk/>
          <pc:sldMk cId="3424005592" sldId="272"/>
        </pc:sldMkLst>
      </pc:sldChg>
      <pc:sldChg chg="addSp delSp modSp new mod setBg">
        <pc:chgData name="Tamara Baker" userId="bb2b3320-e043-4d25-bf44-c9aa5887d412" providerId="ADAL" clId="{8DB4FC0F-43CF-43BD-AC25-B6E3608EB6B7}" dt="2024-07-04T07:05:06.391" v="901" actId="113"/>
        <pc:sldMkLst>
          <pc:docMk/>
          <pc:sldMk cId="1369658717" sldId="273"/>
        </pc:sldMkLst>
        <pc:spChg chg="del">
          <ac:chgData name="Tamara Baker" userId="bb2b3320-e043-4d25-bf44-c9aa5887d412" providerId="ADAL" clId="{8DB4FC0F-43CF-43BD-AC25-B6E3608EB6B7}" dt="2024-07-04T06:43:49.553" v="441" actId="478"/>
          <ac:spMkLst>
            <pc:docMk/>
            <pc:sldMk cId="1369658717" sldId="273"/>
            <ac:spMk id="2" creationId="{E3371511-4772-6E4F-31F4-1F78A355CAE0}"/>
          </ac:spMkLst>
        </pc:spChg>
        <pc:spChg chg="mod ord">
          <ac:chgData name="Tamara Baker" userId="bb2b3320-e043-4d25-bf44-c9aa5887d412" providerId="ADAL" clId="{8DB4FC0F-43CF-43BD-AC25-B6E3608EB6B7}" dt="2024-07-04T07:05:06.391" v="901" actId="113"/>
          <ac:spMkLst>
            <pc:docMk/>
            <pc:sldMk cId="1369658717" sldId="273"/>
            <ac:spMk id="3" creationId="{E13573A9-F5E4-5706-4EDB-8C87D211AEF3}"/>
          </ac:spMkLst>
        </pc:spChg>
        <pc:grpChg chg="add">
          <ac:chgData name="Tamara Baker" userId="bb2b3320-e043-4d25-bf44-c9aa5887d412" providerId="ADAL" clId="{8DB4FC0F-43CF-43BD-AC25-B6E3608EB6B7}" dt="2024-07-04T06:44:01.795" v="443" actId="26606"/>
          <ac:grpSpMkLst>
            <pc:docMk/>
            <pc:sldMk cId="1369658717" sldId="273"/>
            <ac:grpSpMk id="9" creationId="{BE589684-54CA-64D8-C963-5F19FF75BF72}"/>
          </ac:grpSpMkLst>
        </pc:grpChg>
        <pc:picChg chg="add mod">
          <ac:chgData name="Tamara Baker" userId="bb2b3320-e043-4d25-bf44-c9aa5887d412" providerId="ADAL" clId="{8DB4FC0F-43CF-43BD-AC25-B6E3608EB6B7}" dt="2024-07-04T06:45:17.623" v="460" actId="1076"/>
          <ac:picMkLst>
            <pc:docMk/>
            <pc:sldMk cId="1369658717" sldId="273"/>
            <ac:picMk id="4" creationId="{0F82D87B-AB4E-59A3-D2DC-7321DE5BD938}"/>
          </ac:picMkLst>
        </pc:picChg>
      </pc:sldChg>
      <pc:sldChg chg="del">
        <pc:chgData name="Tamara Baker" userId="bb2b3320-e043-4d25-bf44-c9aa5887d412" providerId="ADAL" clId="{8DB4FC0F-43CF-43BD-AC25-B6E3608EB6B7}" dt="2024-07-04T06:11:50.625" v="57" actId="47"/>
        <pc:sldMkLst>
          <pc:docMk/>
          <pc:sldMk cId="1941235567" sldId="273"/>
        </pc:sldMkLst>
      </pc:sldChg>
      <pc:sldChg chg="del">
        <pc:chgData name="Tamara Baker" userId="bb2b3320-e043-4d25-bf44-c9aa5887d412" providerId="ADAL" clId="{8DB4FC0F-43CF-43BD-AC25-B6E3608EB6B7}" dt="2024-07-04T06:11:48.438" v="51" actId="47"/>
        <pc:sldMkLst>
          <pc:docMk/>
          <pc:sldMk cId="1665097281" sldId="274"/>
        </pc:sldMkLst>
      </pc:sldChg>
      <pc:sldChg chg="addSp delSp modSp new mod setBg">
        <pc:chgData name="Tamara Baker" userId="bb2b3320-e043-4d25-bf44-c9aa5887d412" providerId="ADAL" clId="{8DB4FC0F-43CF-43BD-AC25-B6E3608EB6B7}" dt="2024-07-04T06:48:43.045" v="574" actId="1076"/>
        <pc:sldMkLst>
          <pc:docMk/>
          <pc:sldMk cId="2487258105" sldId="274"/>
        </pc:sldMkLst>
        <pc:spChg chg="del">
          <ac:chgData name="Tamara Baker" userId="bb2b3320-e043-4d25-bf44-c9aa5887d412" providerId="ADAL" clId="{8DB4FC0F-43CF-43BD-AC25-B6E3608EB6B7}" dt="2024-07-04T06:46:28.501" v="463" actId="478"/>
          <ac:spMkLst>
            <pc:docMk/>
            <pc:sldMk cId="2487258105" sldId="274"/>
            <ac:spMk id="2" creationId="{B58FFDC8-B042-EC94-6A54-40AD3167C216}"/>
          </ac:spMkLst>
        </pc:spChg>
        <pc:spChg chg="del">
          <ac:chgData name="Tamara Baker" userId="bb2b3320-e043-4d25-bf44-c9aa5887d412" providerId="ADAL" clId="{8DB4FC0F-43CF-43BD-AC25-B6E3608EB6B7}" dt="2024-07-04T06:45:58.674" v="462"/>
          <ac:spMkLst>
            <pc:docMk/>
            <pc:sldMk cId="2487258105" sldId="274"/>
            <ac:spMk id="3" creationId="{DC1CD40E-DBC6-3D9F-EE44-0FB6708EB796}"/>
          </ac:spMkLst>
        </pc:spChg>
        <pc:spChg chg="add mod">
          <ac:chgData name="Tamara Baker" userId="bb2b3320-e043-4d25-bf44-c9aa5887d412" providerId="ADAL" clId="{8DB4FC0F-43CF-43BD-AC25-B6E3608EB6B7}" dt="2024-07-04T06:48:43.045" v="574" actId="1076"/>
          <ac:spMkLst>
            <pc:docMk/>
            <pc:sldMk cId="2487258105" sldId="274"/>
            <ac:spMk id="6" creationId="{352F0556-182B-541E-00BF-64542ADC1AC8}"/>
          </ac:spMkLst>
        </pc:spChg>
        <pc:spChg chg="add">
          <ac:chgData name="Tamara Baker" userId="bb2b3320-e043-4d25-bf44-c9aa5887d412" providerId="ADAL" clId="{8DB4FC0F-43CF-43BD-AC25-B6E3608EB6B7}" dt="2024-07-04T06:47:56.264" v="556" actId="26606"/>
          <ac:spMkLst>
            <pc:docMk/>
            <pc:sldMk cId="2487258105" sldId="274"/>
            <ac:spMk id="11" creationId="{23E547B5-89CF-4EC0-96DE-25771AED0799}"/>
          </ac:spMkLst>
        </pc:spChg>
        <pc:spChg chg="add">
          <ac:chgData name="Tamara Baker" userId="bb2b3320-e043-4d25-bf44-c9aa5887d412" providerId="ADAL" clId="{8DB4FC0F-43CF-43BD-AC25-B6E3608EB6B7}" dt="2024-07-04T06:47:56.264" v="556" actId="26606"/>
          <ac:spMkLst>
            <pc:docMk/>
            <pc:sldMk cId="2487258105" sldId="274"/>
            <ac:spMk id="13" creationId="{3F0B8CEB-8279-4E5E-A0CE-1FC9F71736F2}"/>
          </ac:spMkLst>
        </pc:spChg>
        <pc:picChg chg="add mod">
          <ac:chgData name="Tamara Baker" userId="bb2b3320-e043-4d25-bf44-c9aa5887d412" providerId="ADAL" clId="{8DB4FC0F-43CF-43BD-AC25-B6E3608EB6B7}" dt="2024-07-04T06:47:56.264" v="556" actId="26606"/>
          <ac:picMkLst>
            <pc:docMk/>
            <pc:sldMk cId="2487258105" sldId="274"/>
            <ac:picMk id="4" creationId="{CCD103D7-BEDE-9BFC-B54C-2B8EF949040A}"/>
          </ac:picMkLst>
        </pc:picChg>
      </pc:sldChg>
      <pc:sldChg chg="del">
        <pc:chgData name="Tamara Baker" userId="bb2b3320-e043-4d25-bf44-c9aa5887d412" providerId="ADAL" clId="{8DB4FC0F-43CF-43BD-AC25-B6E3608EB6B7}" dt="2024-07-04T06:11:50.904" v="58" actId="47"/>
        <pc:sldMkLst>
          <pc:docMk/>
          <pc:sldMk cId="832976129" sldId="275"/>
        </pc:sldMkLst>
      </pc:sldChg>
      <pc:sldChg chg="addSp delSp modSp new mod setBg">
        <pc:chgData name="Tamara Baker" userId="bb2b3320-e043-4d25-bf44-c9aa5887d412" providerId="ADAL" clId="{8DB4FC0F-43CF-43BD-AC25-B6E3608EB6B7}" dt="2024-07-04T06:54:34.535" v="599" actId="14100"/>
        <pc:sldMkLst>
          <pc:docMk/>
          <pc:sldMk cId="3387459193" sldId="275"/>
        </pc:sldMkLst>
        <pc:spChg chg="del">
          <ac:chgData name="Tamara Baker" userId="bb2b3320-e043-4d25-bf44-c9aa5887d412" providerId="ADAL" clId="{8DB4FC0F-43CF-43BD-AC25-B6E3608EB6B7}" dt="2024-07-04T06:50:47.735" v="580" actId="478"/>
          <ac:spMkLst>
            <pc:docMk/>
            <pc:sldMk cId="3387459193" sldId="275"/>
            <ac:spMk id="2" creationId="{C8AB115D-229B-A518-7F3C-026A03268543}"/>
          </ac:spMkLst>
        </pc:spChg>
        <pc:spChg chg="del">
          <ac:chgData name="Tamara Baker" userId="bb2b3320-e043-4d25-bf44-c9aa5887d412" providerId="ADAL" clId="{8DB4FC0F-43CF-43BD-AC25-B6E3608EB6B7}" dt="2024-07-04T06:50:49.144" v="581" actId="478"/>
          <ac:spMkLst>
            <pc:docMk/>
            <pc:sldMk cId="3387459193" sldId="275"/>
            <ac:spMk id="3" creationId="{12AF1584-5750-B11C-987B-4F823657E086}"/>
          </ac:spMkLst>
        </pc:spChg>
        <pc:spChg chg="add mod ord">
          <ac:chgData name="Tamara Baker" userId="bb2b3320-e043-4d25-bf44-c9aa5887d412" providerId="ADAL" clId="{8DB4FC0F-43CF-43BD-AC25-B6E3608EB6B7}" dt="2024-07-04T06:54:34.535" v="599" actId="14100"/>
          <ac:spMkLst>
            <pc:docMk/>
            <pc:sldMk cId="3387459193" sldId="275"/>
            <ac:spMk id="5" creationId="{EA3BC686-AB6E-C9DA-A42D-94BF52A4D294}"/>
          </ac:spMkLst>
        </pc:spChg>
        <pc:spChg chg="add">
          <ac:chgData name="Tamara Baker" userId="bb2b3320-e043-4d25-bf44-c9aa5887d412" providerId="ADAL" clId="{8DB4FC0F-43CF-43BD-AC25-B6E3608EB6B7}" dt="2024-07-04T06:53:45.885" v="588" actId="26606"/>
          <ac:spMkLst>
            <pc:docMk/>
            <pc:sldMk cId="3387459193" sldId="275"/>
            <ac:spMk id="11" creationId="{04812C46-200A-4DEB-A05E-3ED6C68C2387}"/>
          </ac:spMkLst>
        </pc:spChg>
        <pc:spChg chg="add">
          <ac:chgData name="Tamara Baker" userId="bb2b3320-e043-4d25-bf44-c9aa5887d412" providerId="ADAL" clId="{8DB4FC0F-43CF-43BD-AC25-B6E3608EB6B7}" dt="2024-07-04T06:53:45.885" v="588" actId="26606"/>
          <ac:spMkLst>
            <pc:docMk/>
            <pc:sldMk cId="3387459193" sldId="275"/>
            <ac:spMk id="13" creationId="{D1EA859B-E555-4109-94F3-6700E046E008}"/>
          </ac:spMkLst>
        </pc:spChg>
        <pc:picChg chg="add mod">
          <ac:chgData name="Tamara Baker" userId="bb2b3320-e043-4d25-bf44-c9aa5887d412" providerId="ADAL" clId="{8DB4FC0F-43CF-43BD-AC25-B6E3608EB6B7}" dt="2024-07-04T06:53:45.885" v="588" actId="26606"/>
          <ac:picMkLst>
            <pc:docMk/>
            <pc:sldMk cId="3387459193" sldId="275"/>
            <ac:picMk id="6" creationId="{DFE2BD66-374F-5077-8907-E66FBF4634CA}"/>
          </ac:picMkLst>
        </pc:picChg>
      </pc:sldChg>
      <pc:sldChg chg="addSp delSp modSp new mod setBg">
        <pc:chgData name="Tamara Baker" userId="bb2b3320-e043-4d25-bf44-c9aa5887d412" providerId="ADAL" clId="{8DB4FC0F-43CF-43BD-AC25-B6E3608EB6B7}" dt="2024-07-04T06:59:25.850" v="616" actId="113"/>
        <pc:sldMkLst>
          <pc:docMk/>
          <pc:sldMk cId="835414749" sldId="276"/>
        </pc:sldMkLst>
        <pc:spChg chg="del">
          <ac:chgData name="Tamara Baker" userId="bb2b3320-e043-4d25-bf44-c9aa5887d412" providerId="ADAL" clId="{8DB4FC0F-43CF-43BD-AC25-B6E3608EB6B7}" dt="2024-07-04T06:58:44.283" v="606" actId="478"/>
          <ac:spMkLst>
            <pc:docMk/>
            <pc:sldMk cId="835414749" sldId="276"/>
            <ac:spMk id="2" creationId="{1AD934DB-D041-5C32-C7DE-C95FBE08FFFA}"/>
          </ac:spMkLst>
        </pc:spChg>
        <pc:spChg chg="del">
          <ac:chgData name="Tamara Baker" userId="bb2b3320-e043-4d25-bf44-c9aa5887d412" providerId="ADAL" clId="{8DB4FC0F-43CF-43BD-AC25-B6E3608EB6B7}" dt="2024-07-04T06:57:55.502" v="603" actId="22"/>
          <ac:spMkLst>
            <pc:docMk/>
            <pc:sldMk cId="835414749" sldId="276"/>
            <ac:spMk id="3" creationId="{F44A2246-436C-4066-1C0D-63DCA7989B87}"/>
          </ac:spMkLst>
        </pc:spChg>
        <pc:spChg chg="add mod">
          <ac:chgData name="Tamara Baker" userId="bb2b3320-e043-4d25-bf44-c9aa5887d412" providerId="ADAL" clId="{8DB4FC0F-43CF-43BD-AC25-B6E3608EB6B7}" dt="2024-07-04T06:59:25.850" v="616" actId="113"/>
          <ac:spMkLst>
            <pc:docMk/>
            <pc:sldMk cId="835414749" sldId="276"/>
            <ac:spMk id="7" creationId="{2BACF781-8E71-1654-F2E2-342654D22E03}"/>
          </ac:spMkLst>
        </pc:spChg>
        <pc:picChg chg="add mod ord">
          <ac:chgData name="Tamara Baker" userId="bb2b3320-e043-4d25-bf44-c9aa5887d412" providerId="ADAL" clId="{8DB4FC0F-43CF-43BD-AC25-B6E3608EB6B7}" dt="2024-07-04T06:58:52.402" v="607" actId="26606"/>
          <ac:picMkLst>
            <pc:docMk/>
            <pc:sldMk cId="835414749" sldId="276"/>
            <ac:picMk id="5" creationId="{A309C482-0ED6-8923-BF2C-91C5C799DC04}"/>
          </ac:picMkLst>
        </pc:picChg>
      </pc:sldChg>
      <pc:sldChg chg="del">
        <pc:chgData name="Tamara Baker" userId="bb2b3320-e043-4d25-bf44-c9aa5887d412" providerId="ADAL" clId="{8DB4FC0F-43CF-43BD-AC25-B6E3608EB6B7}" dt="2024-07-04T06:11:51.167" v="59" actId="47"/>
        <pc:sldMkLst>
          <pc:docMk/>
          <pc:sldMk cId="1186784391" sldId="276"/>
        </pc:sldMkLst>
      </pc:sldChg>
      <pc:sldChg chg="addSp delSp modSp new mod setBg">
        <pc:chgData name="Tamara Baker" userId="bb2b3320-e043-4d25-bf44-c9aa5887d412" providerId="ADAL" clId="{8DB4FC0F-43CF-43BD-AC25-B6E3608EB6B7}" dt="2024-07-04T07:04:21.914" v="878" actId="20577"/>
        <pc:sldMkLst>
          <pc:docMk/>
          <pc:sldMk cId="337831206" sldId="277"/>
        </pc:sldMkLst>
        <pc:spChg chg="del">
          <ac:chgData name="Tamara Baker" userId="bb2b3320-e043-4d25-bf44-c9aa5887d412" providerId="ADAL" clId="{8DB4FC0F-43CF-43BD-AC25-B6E3608EB6B7}" dt="2024-07-04T07:01:02.675" v="619" actId="478"/>
          <ac:spMkLst>
            <pc:docMk/>
            <pc:sldMk cId="337831206" sldId="277"/>
            <ac:spMk id="2" creationId="{8A158C8C-F7F3-A4FE-DE96-99EFF37E2C9A}"/>
          </ac:spMkLst>
        </pc:spChg>
        <pc:spChg chg="del">
          <ac:chgData name="Tamara Baker" userId="bb2b3320-e043-4d25-bf44-c9aa5887d412" providerId="ADAL" clId="{8DB4FC0F-43CF-43BD-AC25-B6E3608EB6B7}" dt="2024-07-04T07:00:49.621" v="617"/>
          <ac:spMkLst>
            <pc:docMk/>
            <pc:sldMk cId="337831206" sldId="277"/>
            <ac:spMk id="3" creationId="{1DFC5B01-1BD8-2427-173C-926E9B43FBE5}"/>
          </ac:spMkLst>
        </pc:spChg>
        <pc:spChg chg="add mod">
          <ac:chgData name="Tamara Baker" userId="bb2b3320-e043-4d25-bf44-c9aa5887d412" providerId="ADAL" clId="{8DB4FC0F-43CF-43BD-AC25-B6E3608EB6B7}" dt="2024-07-04T07:04:21.914" v="878" actId="20577"/>
          <ac:spMkLst>
            <pc:docMk/>
            <pc:sldMk cId="337831206" sldId="277"/>
            <ac:spMk id="6" creationId="{3DCCA28F-AC38-14DF-931C-E4A336EDD79C}"/>
          </ac:spMkLst>
        </pc:spChg>
        <pc:spChg chg="add del">
          <ac:chgData name="Tamara Baker" userId="bb2b3320-e043-4d25-bf44-c9aa5887d412" providerId="ADAL" clId="{8DB4FC0F-43CF-43BD-AC25-B6E3608EB6B7}" dt="2024-07-04T07:02:35.757" v="632" actId="26606"/>
          <ac:spMkLst>
            <pc:docMk/>
            <pc:sldMk cId="337831206" sldId="277"/>
            <ac:spMk id="11" creationId="{F13C74B1-5B17-4795-BED0-7140497B445A}"/>
          </ac:spMkLst>
        </pc:spChg>
        <pc:spChg chg="add del">
          <ac:chgData name="Tamara Baker" userId="bb2b3320-e043-4d25-bf44-c9aa5887d412" providerId="ADAL" clId="{8DB4FC0F-43CF-43BD-AC25-B6E3608EB6B7}" dt="2024-07-04T07:02:35.757" v="632" actId="26606"/>
          <ac:spMkLst>
            <pc:docMk/>
            <pc:sldMk cId="337831206" sldId="277"/>
            <ac:spMk id="13" creationId="{D4974D33-8DC5-464E-8C6D-BE58F0669C17}"/>
          </ac:spMkLst>
        </pc:spChg>
        <pc:spChg chg="add">
          <ac:chgData name="Tamara Baker" userId="bb2b3320-e043-4d25-bf44-c9aa5887d412" providerId="ADAL" clId="{8DB4FC0F-43CF-43BD-AC25-B6E3608EB6B7}" dt="2024-07-04T07:02:35.757" v="632" actId="26606"/>
          <ac:spMkLst>
            <pc:docMk/>
            <pc:sldMk cId="337831206" sldId="277"/>
            <ac:spMk id="18" creationId="{99F1FFA9-D672-408C-9220-ADEEC6ABDD09}"/>
          </ac:spMkLst>
        </pc:spChg>
        <pc:picChg chg="add mod ord">
          <ac:chgData name="Tamara Baker" userId="bb2b3320-e043-4d25-bf44-c9aa5887d412" providerId="ADAL" clId="{8DB4FC0F-43CF-43BD-AC25-B6E3608EB6B7}" dt="2024-07-04T07:02:35.757" v="632" actId="26606"/>
          <ac:picMkLst>
            <pc:docMk/>
            <pc:sldMk cId="337831206" sldId="277"/>
            <ac:picMk id="4" creationId="{F1F76D7F-667D-8445-8B86-A0586804159E}"/>
          </ac:picMkLst>
        </pc:picChg>
        <pc:picChg chg="add mod">
          <ac:chgData name="Tamara Baker" userId="bb2b3320-e043-4d25-bf44-c9aa5887d412" providerId="ADAL" clId="{8DB4FC0F-43CF-43BD-AC25-B6E3608EB6B7}" dt="2024-07-04T07:02:35.757" v="632" actId="26606"/>
          <ac:picMkLst>
            <pc:docMk/>
            <pc:sldMk cId="337831206" sldId="277"/>
            <ac:picMk id="7" creationId="{2AF286F4-E9D8-A3D8-9513-37F8480D6413}"/>
          </ac:picMkLst>
        </pc:picChg>
      </pc:sldChg>
      <pc:sldChg chg="del">
        <pc:chgData name="Tamara Baker" userId="bb2b3320-e043-4d25-bf44-c9aa5887d412" providerId="ADAL" clId="{8DB4FC0F-43CF-43BD-AC25-B6E3608EB6B7}" dt="2024-07-04T06:11:51.799" v="60" actId="47"/>
        <pc:sldMkLst>
          <pc:docMk/>
          <pc:sldMk cId="1686684111"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AE37B-3D45-432E-B84A-629D44535FB4}" type="datetimeFigureOut">
              <a:rPr lang="en-AU" smtClean="0"/>
              <a:t>4/07/2024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53C863-0807-4748-BC43-64C76B133F5C}" type="slidenum">
              <a:rPr lang="en-AU" smtClean="0"/>
              <a:t>‹#›</a:t>
            </a:fld>
            <a:endParaRPr lang="en-AU"/>
          </a:p>
        </p:txBody>
      </p:sp>
    </p:spTree>
    <p:extLst>
      <p:ext uri="{BB962C8B-B14F-4D97-AF65-F5344CB8AC3E}">
        <p14:creationId xmlns:p14="http://schemas.microsoft.com/office/powerpoint/2010/main" val="1285850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28E01-86A1-F857-05D6-63B6985495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294E87C-EA81-3158-1CBF-A17528B2F3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0E66B33-C9C3-E199-65AF-0DD00F11FA1B}"/>
              </a:ext>
            </a:extLst>
          </p:cNvPr>
          <p:cNvSpPr>
            <a:spLocks noGrp="1"/>
          </p:cNvSpPr>
          <p:nvPr>
            <p:ph type="dt" sz="half" idx="10"/>
          </p:nvPr>
        </p:nvSpPr>
        <p:spPr/>
        <p:txBody>
          <a:bodyPr/>
          <a:lstStyle/>
          <a:p>
            <a:fld id="{C255F0AB-3214-459B-928D-3E6F0A5B6BFD}" type="datetimeFigureOut">
              <a:rPr lang="en-AU" smtClean="0"/>
              <a:t>4/07/2024</a:t>
            </a:fld>
            <a:endParaRPr lang="en-AU"/>
          </a:p>
        </p:txBody>
      </p:sp>
      <p:sp>
        <p:nvSpPr>
          <p:cNvPr id="5" name="Footer Placeholder 4">
            <a:extLst>
              <a:ext uri="{FF2B5EF4-FFF2-40B4-BE49-F238E27FC236}">
                <a16:creationId xmlns:a16="http://schemas.microsoft.com/office/drawing/2014/main" id="{842F28B4-5697-547C-125A-A2BAB969A92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41977E2-84C6-ADDD-9C56-AF52FC121BB2}"/>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3417796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16DE-8112-482B-F229-8976C0BDC58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0669F92-79F7-3ECF-F89D-BC3AAD584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DA81FD-DBB3-61C6-B49A-1E421ABFD976}"/>
              </a:ext>
            </a:extLst>
          </p:cNvPr>
          <p:cNvSpPr>
            <a:spLocks noGrp="1"/>
          </p:cNvSpPr>
          <p:nvPr>
            <p:ph type="dt" sz="half" idx="10"/>
          </p:nvPr>
        </p:nvSpPr>
        <p:spPr/>
        <p:txBody>
          <a:bodyPr/>
          <a:lstStyle/>
          <a:p>
            <a:fld id="{C255F0AB-3214-459B-928D-3E6F0A5B6BFD}" type="datetimeFigureOut">
              <a:rPr lang="en-AU" smtClean="0"/>
              <a:t>4/07/2024</a:t>
            </a:fld>
            <a:endParaRPr lang="en-AU"/>
          </a:p>
        </p:txBody>
      </p:sp>
      <p:sp>
        <p:nvSpPr>
          <p:cNvPr id="5" name="Footer Placeholder 4">
            <a:extLst>
              <a:ext uri="{FF2B5EF4-FFF2-40B4-BE49-F238E27FC236}">
                <a16:creationId xmlns:a16="http://schemas.microsoft.com/office/drawing/2014/main" id="{452969E2-CA78-C4B4-8C31-334A6433C8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FA3DEE-40A5-7AF1-0505-E1E349DEA4D1}"/>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3376571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1DF8D2-EE03-6A90-83CC-AB5A9BBBFC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3E392A4-D5C8-6698-C203-765DF90C5E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25252A3-9CB7-159A-7C1A-AB93BAD4F2DC}"/>
              </a:ext>
            </a:extLst>
          </p:cNvPr>
          <p:cNvSpPr>
            <a:spLocks noGrp="1"/>
          </p:cNvSpPr>
          <p:nvPr>
            <p:ph type="dt" sz="half" idx="10"/>
          </p:nvPr>
        </p:nvSpPr>
        <p:spPr/>
        <p:txBody>
          <a:bodyPr/>
          <a:lstStyle/>
          <a:p>
            <a:fld id="{C255F0AB-3214-459B-928D-3E6F0A5B6BFD}" type="datetimeFigureOut">
              <a:rPr lang="en-AU" smtClean="0"/>
              <a:t>4/07/2024</a:t>
            </a:fld>
            <a:endParaRPr lang="en-AU"/>
          </a:p>
        </p:txBody>
      </p:sp>
      <p:sp>
        <p:nvSpPr>
          <p:cNvPr id="5" name="Footer Placeholder 4">
            <a:extLst>
              <a:ext uri="{FF2B5EF4-FFF2-40B4-BE49-F238E27FC236}">
                <a16:creationId xmlns:a16="http://schemas.microsoft.com/office/drawing/2014/main" id="{03F12474-865D-A832-DE7F-697E970201D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752588D-A053-FFED-C39B-146CD603E76E}"/>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132989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350D-636B-49EE-21AB-C31E5986D9A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F48B868-6FB6-EFF5-BA8A-F2E7AB35ED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3FB846A-25E5-C367-57F7-5E3946AC3040}"/>
              </a:ext>
            </a:extLst>
          </p:cNvPr>
          <p:cNvSpPr>
            <a:spLocks noGrp="1"/>
          </p:cNvSpPr>
          <p:nvPr>
            <p:ph type="dt" sz="half" idx="10"/>
          </p:nvPr>
        </p:nvSpPr>
        <p:spPr/>
        <p:txBody>
          <a:bodyPr/>
          <a:lstStyle/>
          <a:p>
            <a:fld id="{C255F0AB-3214-459B-928D-3E6F0A5B6BFD}" type="datetimeFigureOut">
              <a:rPr lang="en-AU" smtClean="0"/>
              <a:t>4/07/2024</a:t>
            </a:fld>
            <a:endParaRPr lang="en-AU"/>
          </a:p>
        </p:txBody>
      </p:sp>
      <p:sp>
        <p:nvSpPr>
          <p:cNvPr id="5" name="Footer Placeholder 4">
            <a:extLst>
              <a:ext uri="{FF2B5EF4-FFF2-40B4-BE49-F238E27FC236}">
                <a16:creationId xmlns:a16="http://schemas.microsoft.com/office/drawing/2014/main" id="{802F2BE3-08D1-00AB-8BCE-30503B8C0D1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B1FAE1-3F5D-96BB-BD39-98C4EC1DD823}"/>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54608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F6F9-B849-12D7-2E55-C184B8EC98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41709A0-DED5-1E2F-5DB4-6CDB17DAE6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7145BF-4B8F-8560-3323-32EA0E118FAA}"/>
              </a:ext>
            </a:extLst>
          </p:cNvPr>
          <p:cNvSpPr>
            <a:spLocks noGrp="1"/>
          </p:cNvSpPr>
          <p:nvPr>
            <p:ph type="dt" sz="half" idx="10"/>
          </p:nvPr>
        </p:nvSpPr>
        <p:spPr/>
        <p:txBody>
          <a:bodyPr/>
          <a:lstStyle/>
          <a:p>
            <a:fld id="{C255F0AB-3214-459B-928D-3E6F0A5B6BFD}" type="datetimeFigureOut">
              <a:rPr lang="en-AU" smtClean="0"/>
              <a:t>4/07/2024</a:t>
            </a:fld>
            <a:endParaRPr lang="en-AU"/>
          </a:p>
        </p:txBody>
      </p:sp>
      <p:sp>
        <p:nvSpPr>
          <p:cNvPr id="5" name="Footer Placeholder 4">
            <a:extLst>
              <a:ext uri="{FF2B5EF4-FFF2-40B4-BE49-F238E27FC236}">
                <a16:creationId xmlns:a16="http://schemas.microsoft.com/office/drawing/2014/main" id="{4FAA366E-BFCC-C0D3-C30F-D9A17A9CFA1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FCB6FBA-B65A-CA16-440F-5B9CB9CF968D}"/>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40162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53F0-FE46-3356-75EE-C64DAD111C8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C152B88-7FE8-E2FE-83CE-E5A0A156C4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5F1FF64-DC2C-A58D-E31D-D749F84EE2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C216E5B-3F5F-9FE8-B00C-D5F3B988A766}"/>
              </a:ext>
            </a:extLst>
          </p:cNvPr>
          <p:cNvSpPr>
            <a:spLocks noGrp="1"/>
          </p:cNvSpPr>
          <p:nvPr>
            <p:ph type="dt" sz="half" idx="10"/>
          </p:nvPr>
        </p:nvSpPr>
        <p:spPr/>
        <p:txBody>
          <a:bodyPr/>
          <a:lstStyle/>
          <a:p>
            <a:fld id="{C255F0AB-3214-459B-928D-3E6F0A5B6BFD}" type="datetimeFigureOut">
              <a:rPr lang="en-AU" smtClean="0"/>
              <a:t>4/07/2024</a:t>
            </a:fld>
            <a:endParaRPr lang="en-AU"/>
          </a:p>
        </p:txBody>
      </p:sp>
      <p:sp>
        <p:nvSpPr>
          <p:cNvPr id="6" name="Footer Placeholder 5">
            <a:extLst>
              <a:ext uri="{FF2B5EF4-FFF2-40B4-BE49-F238E27FC236}">
                <a16:creationId xmlns:a16="http://schemas.microsoft.com/office/drawing/2014/main" id="{CCB772C3-29D7-5029-A95D-989F2586DEB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D811F43-06A2-5D30-C9EF-BC396A5B694C}"/>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313791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D46B-0C22-42AA-8218-A19A24CE0B4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2A9C8E9-F456-3A98-AF47-4F8107BB5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FCD4D9-59DF-3247-39AB-BA016832A1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7E1E5F4-A5D2-018E-8468-AD39F671F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F9E3B-773F-F23E-2A31-33B8385DE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1B98CCA-4E80-2B02-8D00-8D913996FD26}"/>
              </a:ext>
            </a:extLst>
          </p:cNvPr>
          <p:cNvSpPr>
            <a:spLocks noGrp="1"/>
          </p:cNvSpPr>
          <p:nvPr>
            <p:ph type="dt" sz="half" idx="10"/>
          </p:nvPr>
        </p:nvSpPr>
        <p:spPr/>
        <p:txBody>
          <a:bodyPr/>
          <a:lstStyle/>
          <a:p>
            <a:fld id="{C255F0AB-3214-459B-928D-3E6F0A5B6BFD}" type="datetimeFigureOut">
              <a:rPr lang="en-AU" smtClean="0"/>
              <a:t>4/07/2024</a:t>
            </a:fld>
            <a:endParaRPr lang="en-AU"/>
          </a:p>
        </p:txBody>
      </p:sp>
      <p:sp>
        <p:nvSpPr>
          <p:cNvPr id="8" name="Footer Placeholder 7">
            <a:extLst>
              <a:ext uri="{FF2B5EF4-FFF2-40B4-BE49-F238E27FC236}">
                <a16:creationId xmlns:a16="http://schemas.microsoft.com/office/drawing/2014/main" id="{ABB6C106-C7EA-94B1-7C13-231371BB159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4DAF532-622C-DB37-0F4B-CC5889590CD0}"/>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1124933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8FEA-B723-F96B-76FC-4496179F29A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402D01E-EFAE-45D9-F2B7-D2E2A8FD4463}"/>
              </a:ext>
            </a:extLst>
          </p:cNvPr>
          <p:cNvSpPr>
            <a:spLocks noGrp="1"/>
          </p:cNvSpPr>
          <p:nvPr>
            <p:ph type="dt" sz="half" idx="10"/>
          </p:nvPr>
        </p:nvSpPr>
        <p:spPr/>
        <p:txBody>
          <a:bodyPr/>
          <a:lstStyle/>
          <a:p>
            <a:fld id="{C255F0AB-3214-459B-928D-3E6F0A5B6BFD}" type="datetimeFigureOut">
              <a:rPr lang="en-AU" smtClean="0"/>
              <a:t>4/07/2024</a:t>
            </a:fld>
            <a:endParaRPr lang="en-AU"/>
          </a:p>
        </p:txBody>
      </p:sp>
      <p:sp>
        <p:nvSpPr>
          <p:cNvPr id="4" name="Footer Placeholder 3">
            <a:extLst>
              <a:ext uri="{FF2B5EF4-FFF2-40B4-BE49-F238E27FC236}">
                <a16:creationId xmlns:a16="http://schemas.microsoft.com/office/drawing/2014/main" id="{FBCA722D-75E2-C4B3-886B-BCBB707B33B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FDD4CED-28D0-2DAD-CC06-63ED6CF3253A}"/>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3197258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A449C-DC7A-4829-DD2F-397AE117D57A}"/>
              </a:ext>
            </a:extLst>
          </p:cNvPr>
          <p:cNvSpPr>
            <a:spLocks noGrp="1"/>
          </p:cNvSpPr>
          <p:nvPr>
            <p:ph type="dt" sz="half" idx="10"/>
          </p:nvPr>
        </p:nvSpPr>
        <p:spPr/>
        <p:txBody>
          <a:bodyPr/>
          <a:lstStyle/>
          <a:p>
            <a:fld id="{C255F0AB-3214-459B-928D-3E6F0A5B6BFD}" type="datetimeFigureOut">
              <a:rPr lang="en-AU" smtClean="0"/>
              <a:t>4/07/2024</a:t>
            </a:fld>
            <a:endParaRPr lang="en-AU"/>
          </a:p>
        </p:txBody>
      </p:sp>
      <p:sp>
        <p:nvSpPr>
          <p:cNvPr id="3" name="Footer Placeholder 2">
            <a:extLst>
              <a:ext uri="{FF2B5EF4-FFF2-40B4-BE49-F238E27FC236}">
                <a16:creationId xmlns:a16="http://schemas.microsoft.com/office/drawing/2014/main" id="{CC255080-C772-DB89-6A90-342C286B071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F0C8758-59A2-9E72-FB6D-F035389E49E3}"/>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1702005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DC36-3CAE-BB83-C671-0963AA29D5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E73417D-3A81-5F11-DB33-5D05A4AC0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9BABB5EC-DBE3-5E8C-605C-8C28B5FC0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E2664-3B74-96B6-080B-E57F8E1352F6}"/>
              </a:ext>
            </a:extLst>
          </p:cNvPr>
          <p:cNvSpPr>
            <a:spLocks noGrp="1"/>
          </p:cNvSpPr>
          <p:nvPr>
            <p:ph type="dt" sz="half" idx="10"/>
          </p:nvPr>
        </p:nvSpPr>
        <p:spPr/>
        <p:txBody>
          <a:bodyPr/>
          <a:lstStyle/>
          <a:p>
            <a:fld id="{C255F0AB-3214-459B-928D-3E6F0A5B6BFD}" type="datetimeFigureOut">
              <a:rPr lang="en-AU" smtClean="0"/>
              <a:t>4/07/2024</a:t>
            </a:fld>
            <a:endParaRPr lang="en-AU"/>
          </a:p>
        </p:txBody>
      </p:sp>
      <p:sp>
        <p:nvSpPr>
          <p:cNvPr id="6" name="Footer Placeholder 5">
            <a:extLst>
              <a:ext uri="{FF2B5EF4-FFF2-40B4-BE49-F238E27FC236}">
                <a16:creationId xmlns:a16="http://schemas.microsoft.com/office/drawing/2014/main" id="{84C831E5-4570-4F13-3137-576C77C3E4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BC66363-B0F4-4521-C002-F5356492C8E3}"/>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2956536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A3FFA-203F-CE8B-E300-C1B90AE86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2706037-69D0-2083-8711-AAEC079ED4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2AC3774-D150-225B-A898-75FEA11508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DD1F7C-4339-F325-B6A6-94EC1C452D1A}"/>
              </a:ext>
            </a:extLst>
          </p:cNvPr>
          <p:cNvSpPr>
            <a:spLocks noGrp="1"/>
          </p:cNvSpPr>
          <p:nvPr>
            <p:ph type="dt" sz="half" idx="10"/>
          </p:nvPr>
        </p:nvSpPr>
        <p:spPr/>
        <p:txBody>
          <a:bodyPr/>
          <a:lstStyle/>
          <a:p>
            <a:fld id="{C255F0AB-3214-459B-928D-3E6F0A5B6BFD}" type="datetimeFigureOut">
              <a:rPr lang="en-AU" smtClean="0"/>
              <a:t>4/07/2024</a:t>
            </a:fld>
            <a:endParaRPr lang="en-AU"/>
          </a:p>
        </p:txBody>
      </p:sp>
      <p:sp>
        <p:nvSpPr>
          <p:cNvPr id="6" name="Footer Placeholder 5">
            <a:extLst>
              <a:ext uri="{FF2B5EF4-FFF2-40B4-BE49-F238E27FC236}">
                <a16:creationId xmlns:a16="http://schemas.microsoft.com/office/drawing/2014/main" id="{99FEF5D0-D433-FEB2-C70B-CA0CFAB8C19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9E5F3B0-6150-7075-B938-79A050DB4042}"/>
              </a:ext>
            </a:extLst>
          </p:cNvPr>
          <p:cNvSpPr>
            <a:spLocks noGrp="1"/>
          </p:cNvSpPr>
          <p:nvPr>
            <p:ph type="sldNum" sz="quarter" idx="12"/>
          </p:nvPr>
        </p:nvSpPr>
        <p:spPr/>
        <p:txBody>
          <a:bodyPr/>
          <a:lstStyle/>
          <a:p>
            <a:fld id="{D22076BB-33F8-4C80-91F2-EBBB1644F368}" type="slidenum">
              <a:rPr lang="en-AU" smtClean="0"/>
              <a:t>‹#›</a:t>
            </a:fld>
            <a:endParaRPr lang="en-AU"/>
          </a:p>
        </p:txBody>
      </p:sp>
    </p:spTree>
    <p:extLst>
      <p:ext uri="{BB962C8B-B14F-4D97-AF65-F5344CB8AC3E}">
        <p14:creationId xmlns:p14="http://schemas.microsoft.com/office/powerpoint/2010/main" val="295233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7729D-72C8-5E4C-750F-6A789EDF1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F1A98F4-9D00-D043-B595-0D8B02760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D4067C8-0EBA-8A1B-05E5-A36E5EADA1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55F0AB-3214-459B-928D-3E6F0A5B6BFD}" type="datetimeFigureOut">
              <a:rPr lang="en-AU" smtClean="0"/>
              <a:t>4/07/2024</a:t>
            </a:fld>
            <a:endParaRPr lang="en-AU"/>
          </a:p>
        </p:txBody>
      </p:sp>
      <p:sp>
        <p:nvSpPr>
          <p:cNvPr id="5" name="Footer Placeholder 4">
            <a:extLst>
              <a:ext uri="{FF2B5EF4-FFF2-40B4-BE49-F238E27FC236}">
                <a16:creationId xmlns:a16="http://schemas.microsoft.com/office/drawing/2014/main" id="{DA2BEA65-52AD-3B5D-8673-0545D7010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5425699-CD3F-EFBD-72DF-549887F55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2076BB-33F8-4C80-91F2-EBBB1644F368}" type="slidenum">
              <a:rPr lang="en-AU" smtClean="0"/>
              <a:t>‹#›</a:t>
            </a:fld>
            <a:endParaRPr lang="en-AU"/>
          </a:p>
        </p:txBody>
      </p:sp>
    </p:spTree>
    <p:extLst>
      <p:ext uri="{BB962C8B-B14F-4D97-AF65-F5344CB8AC3E}">
        <p14:creationId xmlns:p14="http://schemas.microsoft.com/office/powerpoint/2010/main" val="3498789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9FDB-61B2-E9EA-79AB-BE15723C77BC}"/>
              </a:ext>
            </a:extLst>
          </p:cNvPr>
          <p:cNvSpPr>
            <a:spLocks noGrp="1"/>
          </p:cNvSpPr>
          <p:nvPr>
            <p:ph type="ctrTitle"/>
          </p:nvPr>
        </p:nvSpPr>
        <p:spPr/>
        <p:txBody>
          <a:bodyPr/>
          <a:lstStyle/>
          <a:p>
            <a:r>
              <a:rPr lang="en-AU" dirty="0"/>
              <a:t>Celebrating First Nations Science &amp; Technology</a:t>
            </a:r>
          </a:p>
        </p:txBody>
      </p:sp>
      <p:sp>
        <p:nvSpPr>
          <p:cNvPr id="3" name="Subtitle 2">
            <a:extLst>
              <a:ext uri="{FF2B5EF4-FFF2-40B4-BE49-F238E27FC236}">
                <a16:creationId xmlns:a16="http://schemas.microsoft.com/office/drawing/2014/main" id="{FEA3BDB4-0D58-CB5F-845C-1BB187E6C5B0}"/>
              </a:ext>
            </a:extLst>
          </p:cNvPr>
          <p:cNvSpPr>
            <a:spLocks noGrp="1"/>
          </p:cNvSpPr>
          <p:nvPr>
            <p:ph type="subTitle" idx="1"/>
          </p:nvPr>
        </p:nvSpPr>
        <p:spPr/>
        <p:txBody>
          <a:bodyPr/>
          <a:lstStyle/>
          <a:p>
            <a:r>
              <a:rPr lang="en-AU" dirty="0"/>
              <a:t>NAIDOC Week Hall of Fame 2024</a:t>
            </a:r>
          </a:p>
        </p:txBody>
      </p:sp>
    </p:spTree>
    <p:extLst>
      <p:ext uri="{BB962C8B-B14F-4D97-AF65-F5344CB8AC3E}">
        <p14:creationId xmlns:p14="http://schemas.microsoft.com/office/powerpoint/2010/main" val="2901871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E2BD66-374F-5077-8907-E66FBF4634CA}"/>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A3BC686-AB6E-C9DA-A42D-94BF52A4D294}"/>
              </a:ext>
            </a:extLst>
          </p:cNvPr>
          <p:cNvSpPr txBox="1"/>
          <p:nvPr/>
        </p:nvSpPr>
        <p:spPr>
          <a:xfrm>
            <a:off x="8229600" y="285750"/>
            <a:ext cx="3876675" cy="6438900"/>
          </a:xfrm>
          <a:prstGeom prst="rect">
            <a:avLst/>
          </a:prstGeom>
        </p:spPr>
        <p:txBody>
          <a:bodyPr vert="horz" lIns="91440" tIns="45720" rIns="91440" bIns="45720" rtlCol="0">
            <a:normAutofit/>
          </a:bodyPr>
          <a:lstStyle/>
          <a:p>
            <a:pPr>
              <a:lnSpc>
                <a:spcPct val="90000"/>
              </a:lnSpc>
              <a:spcAft>
                <a:spcPts val="600"/>
              </a:spcAft>
            </a:pPr>
            <a:r>
              <a:rPr lang="en-US" sz="1600" dirty="0"/>
              <a:t>Aboriginal communities in the Kimberley region of Western Australia have been managing fire for millennia by lighting ‘cool’ fires in targeted areas at the beginning of the dry season. </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a:t>The fires burn slowly, reducing the amount of fuel in the undergrowth and creating fire breaks while keeping most taller trees standing and maintaining habitat for wildlife.</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a:t>When European colonizers took Aboriginal peoples from their land, large and uncontrolled wildfires began to break out later in the dry season, destroying ecosystems and often impacting pastures and infrastructure, too.</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a:t>The Kimberley Land Council (KLC) has established an Indigenous fire management program in the land it oversees, using traditional knowledge and techniques alongside Western science and technology to burn carefully and reduce the risk of uncontrolled wildfires.</a:t>
            </a:r>
          </a:p>
        </p:txBody>
      </p:sp>
    </p:spTree>
    <p:extLst>
      <p:ext uri="{BB962C8B-B14F-4D97-AF65-F5344CB8AC3E}">
        <p14:creationId xmlns:p14="http://schemas.microsoft.com/office/powerpoint/2010/main" val="3387459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309C482-0ED6-8923-BF2C-91C5C799DC04}"/>
              </a:ext>
            </a:extLst>
          </p:cNvPr>
          <p:cNvPicPr>
            <a:picLocks noGrp="1" noChangeAspect="1"/>
          </p:cNvPicPr>
          <p:nvPr>
            <p:ph idx="1"/>
          </p:nvPr>
        </p:nvPicPr>
        <p:blipFill rotWithShape="1">
          <a:blip r:embed="rId2"/>
          <a:srcRect t="18269" b="1865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a:extLst>
              <a:ext uri="{FF2B5EF4-FFF2-40B4-BE49-F238E27FC236}">
                <a16:creationId xmlns:a16="http://schemas.microsoft.com/office/drawing/2014/main" id="{2BACF781-8E71-1654-F2E2-342654D22E03}"/>
              </a:ext>
            </a:extLst>
          </p:cNvPr>
          <p:cNvSpPr txBox="1"/>
          <p:nvPr/>
        </p:nvSpPr>
        <p:spPr>
          <a:xfrm>
            <a:off x="1000126" y="4057650"/>
            <a:ext cx="10633070" cy="2452687"/>
          </a:xfrm>
          <a:prstGeom prst="rect">
            <a:avLst/>
          </a:prstGeom>
        </p:spPr>
        <p:txBody>
          <a:bodyPr vert="horz" lIns="91440" tIns="45720" rIns="91440" bIns="45720" rtlCol="0" anchor="ctr">
            <a:noAutofit/>
          </a:bodyPr>
          <a:lstStyle/>
          <a:p>
            <a:pPr>
              <a:lnSpc>
                <a:spcPct val="90000"/>
              </a:lnSpc>
              <a:spcAft>
                <a:spcPts val="600"/>
              </a:spcAft>
            </a:pPr>
            <a:r>
              <a:rPr lang="en-US" sz="1400" dirty="0"/>
              <a:t>Aboriginal and Torres Strait Islander peoples, Australia’s First Scientists, have always held a deep understanding of the seasons, and of how to tell when seasons are changing.</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b="1" dirty="0"/>
              <a:t>Seasonal understanding of Country </a:t>
            </a:r>
            <a:r>
              <a:rPr lang="en-US" sz="1400" dirty="0"/>
              <a:t>underpins many activities on Country. Recording this knowledge provides a powerful tool for Indigenous knowledge holders to demonstrate and communicate their connection to, use and management of Country.</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Over the past fifteen years </a:t>
            </a:r>
            <a:r>
              <a:rPr lang="en-US" sz="1400" b="1" dirty="0"/>
              <a:t>CSIRO</a:t>
            </a:r>
            <a:r>
              <a:rPr lang="en-US" sz="1400" dirty="0"/>
              <a:t> has co-designed, refined and tested the application of a season calendar methodology with our Indigenous partners as a way of documenting and presenting seasonal understanding of Country.</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The co-produced seasonal calendars have proven to be powerful tools in representing Indigenous understanding of, and connection to Country.</a:t>
            </a:r>
          </a:p>
        </p:txBody>
      </p:sp>
    </p:spTree>
    <p:extLst>
      <p:ext uri="{BB962C8B-B14F-4D97-AF65-F5344CB8AC3E}">
        <p14:creationId xmlns:p14="http://schemas.microsoft.com/office/powerpoint/2010/main" val="835414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CCA28F-AC38-14DF-931C-E4A336EDD79C}"/>
              </a:ext>
            </a:extLst>
          </p:cNvPr>
          <p:cNvSpPr txBox="1"/>
          <p:nvPr/>
        </p:nvSpPr>
        <p:spPr>
          <a:xfrm>
            <a:off x="838201" y="866775"/>
            <a:ext cx="3816096" cy="5310187"/>
          </a:xfrm>
          <a:prstGeom prst="rect">
            <a:avLst/>
          </a:prstGeom>
        </p:spPr>
        <p:txBody>
          <a:bodyPr vert="horz" lIns="91440" tIns="45720" rIns="91440" bIns="45720" rtlCol="0">
            <a:normAutofit/>
          </a:bodyPr>
          <a:lstStyle/>
          <a:p>
            <a:pPr>
              <a:lnSpc>
                <a:spcPct val="90000"/>
              </a:lnSpc>
              <a:spcAft>
                <a:spcPts val="600"/>
              </a:spcAft>
            </a:pPr>
            <a:r>
              <a:rPr lang="en-US" sz="1700" b="1" dirty="0" err="1"/>
              <a:t>Gullara</a:t>
            </a:r>
            <a:r>
              <a:rPr lang="en-US" sz="1700" b="1" dirty="0"/>
              <a:t> McInnes </a:t>
            </a:r>
            <a:r>
              <a:rPr lang="en-US" sz="1700" dirty="0"/>
              <a:t>is a student in Far North Australia who uses drone technology to preserve cultural heritage of the region.</a:t>
            </a:r>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lang="en-US" sz="1700" dirty="0" err="1"/>
              <a:t>Gullara</a:t>
            </a:r>
            <a:r>
              <a:rPr lang="en-US" sz="1700" dirty="0"/>
              <a:t> recently won the Queensland Aboriginal &amp; Torres Strait Islander 7News Young Achiever Award.</a:t>
            </a:r>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lang="en-US" sz="1700" dirty="0"/>
              <a:t>She is passionate about helping young Indigenous people to navigate the intersection of technology and culture.</a:t>
            </a:r>
          </a:p>
          <a:p>
            <a:pPr>
              <a:lnSpc>
                <a:spcPct val="90000"/>
              </a:lnSpc>
              <a:spcAft>
                <a:spcPts val="600"/>
              </a:spcAft>
            </a:pPr>
            <a:endParaRPr lang="en-US" sz="1700" dirty="0"/>
          </a:p>
          <a:p>
            <a:pPr>
              <a:lnSpc>
                <a:spcPct val="90000"/>
              </a:lnSpc>
              <a:spcAft>
                <a:spcPts val="600"/>
              </a:spcAft>
            </a:pPr>
            <a:r>
              <a:rPr lang="en-US" sz="1700" dirty="0"/>
              <a:t>Drones, once symbols of distant surveillance, are becoming powerful tools in the hands of indigenous communities, empowering them to manage their lands and preserve their cultural heritage in innovative ways.</a:t>
            </a:r>
          </a:p>
        </p:txBody>
      </p:sp>
      <p:pic>
        <p:nvPicPr>
          <p:cNvPr id="4" name="Content Placeholder 3">
            <a:extLst>
              <a:ext uri="{FF2B5EF4-FFF2-40B4-BE49-F238E27FC236}">
                <a16:creationId xmlns:a16="http://schemas.microsoft.com/office/drawing/2014/main" id="{F1F76D7F-667D-8445-8B86-A0586804159E}"/>
              </a:ext>
            </a:extLst>
          </p:cNvPr>
          <p:cNvPicPr>
            <a:picLocks noGrp="1" noChangeAspect="1"/>
          </p:cNvPicPr>
          <p:nvPr>
            <p:ph idx="1"/>
          </p:nvPr>
        </p:nvPicPr>
        <p:blipFill rotWithShape="1">
          <a:blip r:embed="rId2"/>
          <a:srcRect t="18377" r="-1" b="43602"/>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Picture 6">
            <a:extLst>
              <a:ext uri="{FF2B5EF4-FFF2-40B4-BE49-F238E27FC236}">
                <a16:creationId xmlns:a16="http://schemas.microsoft.com/office/drawing/2014/main" id="{2AF286F4-E9D8-A3D8-9513-37F8480D6413}"/>
              </a:ext>
            </a:extLst>
          </p:cNvPr>
          <p:cNvPicPr>
            <a:picLocks noChangeAspect="1"/>
          </p:cNvPicPr>
          <p:nvPr/>
        </p:nvPicPr>
        <p:blipFill rotWithShape="1">
          <a:blip r:embed="rId3"/>
          <a:srcRect t="25369" b="13381"/>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37831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E7BD-13DF-FC86-6D81-54A4F6063D22}"/>
              </a:ext>
            </a:extLst>
          </p:cNvPr>
          <p:cNvSpPr>
            <a:spLocks noGrp="1"/>
          </p:cNvSpPr>
          <p:nvPr>
            <p:ph type="title"/>
          </p:nvPr>
        </p:nvSpPr>
        <p:spPr>
          <a:xfrm>
            <a:off x="6417733" y="490537"/>
            <a:ext cx="5291663" cy="1628775"/>
          </a:xfrm>
        </p:spPr>
        <p:txBody>
          <a:bodyPr anchor="b">
            <a:normAutofit/>
          </a:bodyPr>
          <a:lstStyle/>
          <a:p>
            <a:endParaRPr lang="en-AU" sz="4000"/>
          </a:p>
        </p:txBody>
      </p:sp>
      <p:sp>
        <p:nvSpPr>
          <p:cNvPr id="15" name="Content Placeholder 7">
            <a:extLst>
              <a:ext uri="{FF2B5EF4-FFF2-40B4-BE49-F238E27FC236}">
                <a16:creationId xmlns:a16="http://schemas.microsoft.com/office/drawing/2014/main" id="{9B5BD2F2-1424-BFFE-EAC1-A04031C65C6B}"/>
              </a:ext>
            </a:extLst>
          </p:cNvPr>
          <p:cNvSpPr>
            <a:spLocks noGrp="1"/>
          </p:cNvSpPr>
          <p:nvPr>
            <p:ph idx="1"/>
          </p:nvPr>
        </p:nvSpPr>
        <p:spPr>
          <a:xfrm>
            <a:off x="6417734" y="2614612"/>
            <a:ext cx="5291663" cy="3752849"/>
          </a:xfrm>
        </p:spPr>
        <p:txBody>
          <a:bodyPr>
            <a:normAutofit/>
          </a:bodyPr>
          <a:lstStyle/>
          <a:p>
            <a:endParaRPr lang="en-US" sz="1800"/>
          </a:p>
        </p:txBody>
      </p:sp>
      <p:pic>
        <p:nvPicPr>
          <p:cNvPr id="7" name="Picture 6">
            <a:extLst>
              <a:ext uri="{FF2B5EF4-FFF2-40B4-BE49-F238E27FC236}">
                <a16:creationId xmlns:a16="http://schemas.microsoft.com/office/drawing/2014/main" id="{F25F94C0-0B95-3717-BE61-D61AD904F0C2}"/>
              </a:ext>
            </a:extLst>
          </p:cNvPr>
          <p:cNvPicPr>
            <a:picLocks noChangeAspect="1"/>
          </p:cNvPicPr>
          <p:nvPr/>
        </p:nvPicPr>
        <p:blipFill>
          <a:blip r:embed="rId2"/>
          <a:stretch>
            <a:fillRect/>
          </a:stretch>
        </p:blipFill>
        <p:spPr>
          <a:xfrm>
            <a:off x="174689" y="265509"/>
            <a:ext cx="11842621" cy="6326982"/>
          </a:xfrm>
          <a:prstGeom prst="rect">
            <a:avLst/>
          </a:prstGeom>
        </p:spPr>
      </p:pic>
      <p:pic>
        <p:nvPicPr>
          <p:cNvPr id="10" name="Picture 9">
            <a:extLst>
              <a:ext uri="{FF2B5EF4-FFF2-40B4-BE49-F238E27FC236}">
                <a16:creationId xmlns:a16="http://schemas.microsoft.com/office/drawing/2014/main" id="{DE48CC1F-7586-732C-7E27-3CC29C3320A6}"/>
              </a:ext>
            </a:extLst>
          </p:cNvPr>
          <p:cNvPicPr>
            <a:picLocks noChangeAspect="1"/>
          </p:cNvPicPr>
          <p:nvPr/>
        </p:nvPicPr>
        <p:blipFill>
          <a:blip r:embed="rId3"/>
          <a:stretch>
            <a:fillRect/>
          </a:stretch>
        </p:blipFill>
        <p:spPr>
          <a:xfrm>
            <a:off x="1527442" y="5461549"/>
            <a:ext cx="2562225" cy="742950"/>
          </a:xfrm>
          <a:prstGeom prst="rect">
            <a:avLst/>
          </a:prstGeom>
        </p:spPr>
      </p:pic>
      <p:sp>
        <p:nvSpPr>
          <p:cNvPr id="12" name="Oval 11">
            <a:extLst>
              <a:ext uri="{FF2B5EF4-FFF2-40B4-BE49-F238E27FC236}">
                <a16:creationId xmlns:a16="http://schemas.microsoft.com/office/drawing/2014/main" id="{12129C3B-6E6F-8285-84D2-9181DC265455}"/>
              </a:ext>
            </a:extLst>
          </p:cNvPr>
          <p:cNvSpPr/>
          <p:nvPr/>
        </p:nvSpPr>
        <p:spPr>
          <a:xfrm>
            <a:off x="9147171" y="5029858"/>
            <a:ext cx="2562225" cy="13308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Precision Cancer Research</a:t>
            </a:r>
          </a:p>
        </p:txBody>
      </p:sp>
    </p:spTree>
    <p:extLst>
      <p:ext uri="{BB962C8B-B14F-4D97-AF65-F5344CB8AC3E}">
        <p14:creationId xmlns:p14="http://schemas.microsoft.com/office/powerpoint/2010/main" val="161471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F05FA-B23B-B99D-7064-53683574C817}"/>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BBE6FFA-C1DC-240D-7C25-BFD5F76F63CF}"/>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79E5D767-36D4-6B20-CE50-6C100743D19B}"/>
              </a:ext>
            </a:extLst>
          </p:cNvPr>
          <p:cNvPicPr>
            <a:picLocks noChangeAspect="1"/>
          </p:cNvPicPr>
          <p:nvPr/>
        </p:nvPicPr>
        <p:blipFill>
          <a:blip r:embed="rId2"/>
          <a:stretch>
            <a:fillRect/>
          </a:stretch>
        </p:blipFill>
        <p:spPr>
          <a:xfrm>
            <a:off x="85725" y="223520"/>
            <a:ext cx="12020550" cy="6410960"/>
          </a:xfrm>
          <a:prstGeom prst="rect">
            <a:avLst/>
          </a:prstGeom>
        </p:spPr>
      </p:pic>
      <p:pic>
        <p:nvPicPr>
          <p:cNvPr id="6" name="Picture 5">
            <a:extLst>
              <a:ext uri="{FF2B5EF4-FFF2-40B4-BE49-F238E27FC236}">
                <a16:creationId xmlns:a16="http://schemas.microsoft.com/office/drawing/2014/main" id="{AC551A6F-399A-4DE4-B138-3EBB9227EF2F}"/>
              </a:ext>
            </a:extLst>
          </p:cNvPr>
          <p:cNvPicPr>
            <a:picLocks noChangeAspect="1"/>
          </p:cNvPicPr>
          <p:nvPr/>
        </p:nvPicPr>
        <p:blipFill>
          <a:blip r:embed="rId3"/>
          <a:stretch>
            <a:fillRect/>
          </a:stretch>
        </p:blipFill>
        <p:spPr>
          <a:xfrm>
            <a:off x="1230556" y="5637349"/>
            <a:ext cx="2560542" cy="743776"/>
          </a:xfrm>
          <a:prstGeom prst="rect">
            <a:avLst/>
          </a:prstGeom>
        </p:spPr>
      </p:pic>
      <p:sp>
        <p:nvSpPr>
          <p:cNvPr id="7" name="Oval 6">
            <a:extLst>
              <a:ext uri="{FF2B5EF4-FFF2-40B4-BE49-F238E27FC236}">
                <a16:creationId xmlns:a16="http://schemas.microsoft.com/office/drawing/2014/main" id="{7B7BCEBA-4331-D4AD-2028-1DD55BA0536F}"/>
              </a:ext>
            </a:extLst>
          </p:cNvPr>
          <p:cNvSpPr/>
          <p:nvPr/>
        </p:nvSpPr>
        <p:spPr>
          <a:xfrm>
            <a:off x="9147171" y="5029858"/>
            <a:ext cx="2562225" cy="13308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Wetland Health &amp; Sustainability</a:t>
            </a:r>
          </a:p>
        </p:txBody>
      </p:sp>
    </p:spTree>
    <p:extLst>
      <p:ext uri="{BB962C8B-B14F-4D97-AF65-F5344CB8AC3E}">
        <p14:creationId xmlns:p14="http://schemas.microsoft.com/office/powerpoint/2010/main" val="423815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B3F9-4658-4F80-3086-4CAC1412106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3FCFCF01-3049-105F-F0CC-8F3400961278}"/>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B357F4A8-0FAB-4693-BC7F-9139F21CBD5C}"/>
              </a:ext>
            </a:extLst>
          </p:cNvPr>
          <p:cNvPicPr>
            <a:picLocks noChangeAspect="1"/>
          </p:cNvPicPr>
          <p:nvPr/>
        </p:nvPicPr>
        <p:blipFill>
          <a:blip r:embed="rId2"/>
          <a:stretch>
            <a:fillRect/>
          </a:stretch>
        </p:blipFill>
        <p:spPr>
          <a:xfrm>
            <a:off x="0" y="7068"/>
            <a:ext cx="12192000" cy="6843864"/>
          </a:xfrm>
          <a:prstGeom prst="rect">
            <a:avLst/>
          </a:prstGeom>
        </p:spPr>
      </p:pic>
      <p:pic>
        <p:nvPicPr>
          <p:cNvPr id="6" name="Picture 5">
            <a:extLst>
              <a:ext uri="{FF2B5EF4-FFF2-40B4-BE49-F238E27FC236}">
                <a16:creationId xmlns:a16="http://schemas.microsoft.com/office/drawing/2014/main" id="{4CB13D7D-6655-CC59-743D-75BDE91AF38D}"/>
              </a:ext>
            </a:extLst>
          </p:cNvPr>
          <p:cNvPicPr>
            <a:picLocks noChangeAspect="1"/>
          </p:cNvPicPr>
          <p:nvPr/>
        </p:nvPicPr>
        <p:blipFill>
          <a:blip r:embed="rId3"/>
          <a:stretch>
            <a:fillRect/>
          </a:stretch>
        </p:blipFill>
        <p:spPr>
          <a:xfrm>
            <a:off x="8149479" y="5657437"/>
            <a:ext cx="2560542" cy="743776"/>
          </a:xfrm>
          <a:prstGeom prst="rect">
            <a:avLst/>
          </a:prstGeom>
        </p:spPr>
      </p:pic>
      <p:sp>
        <p:nvSpPr>
          <p:cNvPr id="7" name="Oval 6">
            <a:extLst>
              <a:ext uri="{FF2B5EF4-FFF2-40B4-BE49-F238E27FC236}">
                <a16:creationId xmlns:a16="http://schemas.microsoft.com/office/drawing/2014/main" id="{884179B4-9F90-B6B3-A355-54E580BFF6AF}"/>
              </a:ext>
            </a:extLst>
          </p:cNvPr>
          <p:cNvSpPr/>
          <p:nvPr/>
        </p:nvSpPr>
        <p:spPr>
          <a:xfrm>
            <a:off x="460371" y="5267983"/>
            <a:ext cx="2562225" cy="13308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Freshwater Ecosystem Management </a:t>
            </a:r>
          </a:p>
        </p:txBody>
      </p:sp>
    </p:spTree>
    <p:extLst>
      <p:ext uri="{BB962C8B-B14F-4D97-AF65-F5344CB8AC3E}">
        <p14:creationId xmlns:p14="http://schemas.microsoft.com/office/powerpoint/2010/main" val="3363156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B3F9-4658-4F80-3086-4CAC1412106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3FCFCF01-3049-105F-F0CC-8F3400961278}"/>
              </a:ext>
            </a:extLst>
          </p:cNvPr>
          <p:cNvSpPr>
            <a:spLocks noGrp="1"/>
          </p:cNvSpPr>
          <p:nvPr>
            <p:ph idx="1"/>
          </p:nvPr>
        </p:nvSpPr>
        <p:spPr/>
        <p:txBody>
          <a:bodyPr/>
          <a:lstStyle/>
          <a:p>
            <a:endParaRPr lang="en-AU"/>
          </a:p>
        </p:txBody>
      </p:sp>
      <p:pic>
        <p:nvPicPr>
          <p:cNvPr id="10" name="Picture 9">
            <a:extLst>
              <a:ext uri="{FF2B5EF4-FFF2-40B4-BE49-F238E27FC236}">
                <a16:creationId xmlns:a16="http://schemas.microsoft.com/office/drawing/2014/main" id="{238F61A6-BDD3-7D52-9188-368F5BA2932A}"/>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23C5B75-C31D-7ADC-AAC5-F38D4F8EE314}"/>
              </a:ext>
            </a:extLst>
          </p:cNvPr>
          <p:cNvPicPr>
            <a:picLocks noChangeAspect="1"/>
          </p:cNvPicPr>
          <p:nvPr/>
        </p:nvPicPr>
        <p:blipFill>
          <a:blip r:embed="rId3"/>
          <a:stretch>
            <a:fillRect/>
          </a:stretch>
        </p:blipFill>
        <p:spPr>
          <a:xfrm>
            <a:off x="996204" y="5152612"/>
            <a:ext cx="2560542" cy="743776"/>
          </a:xfrm>
          <a:prstGeom prst="rect">
            <a:avLst/>
          </a:prstGeom>
        </p:spPr>
      </p:pic>
      <p:sp>
        <p:nvSpPr>
          <p:cNvPr id="12" name="Oval 11">
            <a:extLst>
              <a:ext uri="{FF2B5EF4-FFF2-40B4-BE49-F238E27FC236}">
                <a16:creationId xmlns:a16="http://schemas.microsoft.com/office/drawing/2014/main" id="{02C43A98-9CBF-4CC3-C64D-B991772F0E20}"/>
              </a:ext>
            </a:extLst>
          </p:cNvPr>
          <p:cNvSpPr/>
          <p:nvPr/>
        </p:nvSpPr>
        <p:spPr>
          <a:xfrm>
            <a:off x="9210675" y="5162016"/>
            <a:ext cx="2562225" cy="133085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Colour Chemistry of Natural Dyes</a:t>
            </a:r>
          </a:p>
        </p:txBody>
      </p:sp>
    </p:spTree>
    <p:extLst>
      <p:ext uri="{BB962C8B-B14F-4D97-AF65-F5344CB8AC3E}">
        <p14:creationId xmlns:p14="http://schemas.microsoft.com/office/powerpoint/2010/main" val="312936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7" name="Rectangle 16">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1619995-3C98-C3C1-D67B-BF837256BF41}"/>
              </a:ext>
            </a:extLst>
          </p:cNvPr>
          <p:cNvSpPr>
            <a:spLocks noGrp="1"/>
          </p:cNvSpPr>
          <p:nvPr>
            <p:ph idx="1"/>
          </p:nvPr>
        </p:nvSpPr>
        <p:spPr>
          <a:xfrm>
            <a:off x="520920" y="603717"/>
            <a:ext cx="4124688" cy="5650564"/>
          </a:xfrm>
        </p:spPr>
        <p:txBody>
          <a:bodyPr>
            <a:noAutofit/>
          </a:bodyPr>
          <a:lstStyle/>
          <a:p>
            <a:pPr marL="0" indent="0">
              <a:buNone/>
            </a:pPr>
            <a:r>
              <a:rPr lang="en-AU" sz="1600" b="1" i="0" dirty="0">
                <a:solidFill>
                  <a:srgbClr val="FFFFFF"/>
                </a:solidFill>
                <a:effectLst/>
                <a:latin typeface="Source Sans Pro" panose="020B0503030403020204" pitchFamily="34" charset="0"/>
              </a:rPr>
              <a:t>Professor Sandra </a:t>
            </a:r>
            <a:r>
              <a:rPr lang="en-AU" sz="1600" b="1" i="0" dirty="0" err="1">
                <a:solidFill>
                  <a:srgbClr val="FFFFFF"/>
                </a:solidFill>
                <a:effectLst/>
                <a:latin typeface="Source Sans Pro" panose="020B0503030403020204" pitchFamily="34" charset="0"/>
              </a:rPr>
              <a:t>Eades</a:t>
            </a:r>
            <a:r>
              <a:rPr lang="en-AU" sz="1600" b="1" i="0" dirty="0">
                <a:solidFill>
                  <a:srgbClr val="FFFFFF"/>
                </a:solidFill>
                <a:effectLst/>
                <a:latin typeface="Source Sans Pro" panose="020B0503030403020204" pitchFamily="34" charset="0"/>
              </a:rPr>
              <a:t> </a:t>
            </a:r>
            <a:r>
              <a:rPr lang="en-AU" sz="1600" b="0" i="0" dirty="0">
                <a:solidFill>
                  <a:srgbClr val="FFFFFF"/>
                </a:solidFill>
                <a:effectLst/>
                <a:latin typeface="Source Sans Pro" panose="020B0503030403020204" pitchFamily="34" charset="0"/>
              </a:rPr>
              <a:t>is a Noongar woman from Mount Barker, WA. </a:t>
            </a:r>
          </a:p>
          <a:p>
            <a:pPr marL="0" indent="0">
              <a:buNone/>
            </a:pPr>
            <a:r>
              <a:rPr lang="en-AU" sz="1600" b="0" i="0" dirty="0">
                <a:solidFill>
                  <a:srgbClr val="FFFFFF"/>
                </a:solidFill>
                <a:effectLst/>
                <a:latin typeface="Source Sans Pro" panose="020B0503030403020204" pitchFamily="34" charset="0"/>
              </a:rPr>
              <a:t>She completed her medical degree in 1990 and after working as a GP, started her career in health research at the Telethon Kids Institute. </a:t>
            </a:r>
          </a:p>
          <a:p>
            <a:pPr marL="0" indent="0">
              <a:buNone/>
            </a:pPr>
            <a:r>
              <a:rPr lang="en-AU" sz="1600" b="0" i="0" dirty="0">
                <a:solidFill>
                  <a:srgbClr val="FFFFFF"/>
                </a:solidFill>
                <a:effectLst/>
                <a:latin typeface="Source Sans Pro" panose="020B0503030403020204" pitchFamily="34" charset="0"/>
              </a:rPr>
              <a:t>In 2003 she became Australia's first Aboriginal medical doctor to be awarded a PhD. </a:t>
            </a:r>
          </a:p>
          <a:p>
            <a:pPr marL="0" indent="0">
              <a:buNone/>
            </a:pPr>
            <a:r>
              <a:rPr lang="en-AU" sz="1600" b="0" i="0" dirty="0">
                <a:solidFill>
                  <a:srgbClr val="FFFFFF"/>
                </a:solidFill>
                <a:effectLst/>
                <a:latin typeface="Source Sans Pro" panose="020B0503030403020204" pitchFamily="34" charset="0"/>
              </a:rPr>
              <a:t>Her PhD investigated the causal pathways and determinants of health among Aboriginal infants in the first year of life. </a:t>
            </a:r>
          </a:p>
          <a:p>
            <a:pPr marL="0" indent="0">
              <a:buNone/>
            </a:pPr>
            <a:r>
              <a:rPr lang="en-AU" sz="1600" b="0" i="0" dirty="0">
                <a:solidFill>
                  <a:srgbClr val="FFFFFF"/>
                </a:solidFill>
                <a:effectLst/>
                <a:latin typeface="Source Sans Pro" panose="020B0503030403020204" pitchFamily="34" charset="0"/>
              </a:rPr>
              <a:t>Professor </a:t>
            </a:r>
            <a:r>
              <a:rPr lang="en-AU" sz="1600" b="0" i="0" dirty="0" err="1">
                <a:solidFill>
                  <a:srgbClr val="FFFFFF"/>
                </a:solidFill>
                <a:effectLst/>
                <a:latin typeface="Source Sans Pro" panose="020B0503030403020204" pitchFamily="34" charset="0"/>
              </a:rPr>
              <a:t>Eades</a:t>
            </a:r>
            <a:r>
              <a:rPr lang="en-AU" sz="1600" b="0" i="0" dirty="0">
                <a:solidFill>
                  <a:srgbClr val="FFFFFF"/>
                </a:solidFill>
                <a:effectLst/>
                <a:latin typeface="Source Sans Pro" panose="020B0503030403020204" pitchFamily="34" charset="0"/>
              </a:rPr>
              <a:t> was named NSW Woman of the Year 2006 in recognition of her research contributions to Aboriginal communities and has received a 'Deadly Award' (National Aboriginal and Torres Strait Islander Awards) for Outstanding Achievement in Health. </a:t>
            </a:r>
          </a:p>
          <a:p>
            <a:pPr marL="0" indent="0">
              <a:buNone/>
            </a:pPr>
            <a:r>
              <a:rPr lang="en-AU" sz="1600" b="0" i="0" dirty="0">
                <a:solidFill>
                  <a:srgbClr val="FFFFFF"/>
                </a:solidFill>
                <a:effectLst/>
                <a:latin typeface="Source Sans Pro" panose="020B0503030403020204" pitchFamily="34" charset="0"/>
              </a:rPr>
              <a:t>As well as Associate Dean (Indigenous), she is a Professor at the Centre for Epidemiology and Biostatistics, Melbourne School of Population and Global Health.</a:t>
            </a:r>
            <a:endParaRPr lang="en-AU" sz="1600" dirty="0">
              <a:solidFill>
                <a:srgbClr val="FFFFFF"/>
              </a:solidFill>
            </a:endParaRPr>
          </a:p>
        </p:txBody>
      </p:sp>
      <p:pic>
        <p:nvPicPr>
          <p:cNvPr id="4" name="Picture 3">
            <a:extLst>
              <a:ext uri="{FF2B5EF4-FFF2-40B4-BE49-F238E27FC236}">
                <a16:creationId xmlns:a16="http://schemas.microsoft.com/office/drawing/2014/main" id="{1F35DDC1-C250-70B3-4CDD-9A145C624148}"/>
              </a:ext>
            </a:extLst>
          </p:cNvPr>
          <p:cNvPicPr>
            <a:picLocks noChangeAspect="1"/>
          </p:cNvPicPr>
          <p:nvPr/>
        </p:nvPicPr>
        <p:blipFill rotWithShape="1">
          <a:blip r:embed="rId2"/>
          <a:srcRect b="303"/>
          <a:stretch/>
        </p:blipFill>
        <p:spPr>
          <a:xfrm>
            <a:off x="6058890" y="787114"/>
            <a:ext cx="5299830" cy="5283771"/>
          </a:xfrm>
          <a:prstGeom prst="rect">
            <a:avLst/>
          </a:prstGeom>
        </p:spPr>
      </p:pic>
    </p:spTree>
    <p:extLst>
      <p:ext uri="{BB962C8B-B14F-4D97-AF65-F5344CB8AC3E}">
        <p14:creationId xmlns:p14="http://schemas.microsoft.com/office/powerpoint/2010/main" val="331672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2" name="Rectangle 11">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7">
            <a:extLst>
              <a:ext uri="{FF2B5EF4-FFF2-40B4-BE49-F238E27FC236}">
                <a16:creationId xmlns:a16="http://schemas.microsoft.com/office/drawing/2014/main" id="{F325BBFF-8064-DD37-603A-91B22C0E31F3}"/>
              </a:ext>
            </a:extLst>
          </p:cNvPr>
          <p:cNvSpPr>
            <a:spLocks noGrp="1"/>
          </p:cNvSpPr>
          <p:nvPr>
            <p:ph idx="1"/>
          </p:nvPr>
        </p:nvSpPr>
        <p:spPr>
          <a:xfrm>
            <a:off x="755484" y="839538"/>
            <a:ext cx="3702579" cy="5144401"/>
          </a:xfrm>
        </p:spPr>
        <p:txBody>
          <a:bodyPr>
            <a:normAutofit fontScale="92500" lnSpcReduction="10000"/>
          </a:bodyPr>
          <a:lstStyle/>
          <a:p>
            <a:pPr marL="0" indent="0">
              <a:buNone/>
            </a:pPr>
            <a:r>
              <a:rPr lang="en-US" sz="2000" b="1" dirty="0">
                <a:solidFill>
                  <a:srgbClr val="FFFFFF"/>
                </a:solidFill>
              </a:rPr>
              <a:t>Professor Tom </a:t>
            </a:r>
            <a:r>
              <a:rPr lang="en-US" sz="2000" b="1" dirty="0" err="1">
                <a:solidFill>
                  <a:srgbClr val="FFFFFF"/>
                </a:solidFill>
              </a:rPr>
              <a:t>Calma</a:t>
            </a:r>
            <a:r>
              <a:rPr lang="en-US" sz="2000" b="1" dirty="0">
                <a:solidFill>
                  <a:srgbClr val="FFFFFF"/>
                </a:solidFill>
              </a:rPr>
              <a:t> AO </a:t>
            </a:r>
            <a:r>
              <a:rPr lang="en-AU" sz="2000" dirty="0">
                <a:solidFill>
                  <a:srgbClr val="FFFFFF"/>
                </a:solidFill>
              </a:rPr>
              <a:t>is an Aboriginal elder from the </a:t>
            </a:r>
            <a:r>
              <a:rPr lang="en-AU" sz="2000" dirty="0" err="1">
                <a:solidFill>
                  <a:srgbClr val="FFFFFF"/>
                </a:solidFill>
              </a:rPr>
              <a:t>Kungarakan</a:t>
            </a:r>
            <a:r>
              <a:rPr lang="en-AU" sz="2000" dirty="0">
                <a:solidFill>
                  <a:srgbClr val="FFFFFF"/>
                </a:solidFill>
              </a:rPr>
              <a:t> tribal group and a member of the Iwaidja tribal group. </a:t>
            </a:r>
          </a:p>
          <a:p>
            <a:pPr marL="0" indent="0">
              <a:buNone/>
            </a:pPr>
            <a:r>
              <a:rPr lang="en-AU" sz="2000" dirty="0">
                <a:solidFill>
                  <a:srgbClr val="FFFFFF"/>
                </a:solidFill>
              </a:rPr>
              <a:t>He has been a champion for the improvement and advancement of Indigenous peoples’ health, justice, education, and employment status.</a:t>
            </a:r>
          </a:p>
          <a:p>
            <a:pPr marL="0" indent="0">
              <a:buNone/>
            </a:pPr>
            <a:r>
              <a:rPr lang="en-AU" sz="2000" dirty="0">
                <a:solidFill>
                  <a:srgbClr val="FFFFFF"/>
                </a:solidFill>
              </a:rPr>
              <a:t>His research interests include pharmacological application for scabies control, genomics, Indigenous cancers, tobacco control, and microbiome, as well as health, mental health, and suicide prevention. </a:t>
            </a:r>
          </a:p>
          <a:p>
            <a:pPr marL="0" indent="0">
              <a:buNone/>
            </a:pPr>
            <a:r>
              <a:rPr lang="en-AU" sz="2000" dirty="0">
                <a:solidFill>
                  <a:srgbClr val="FFFFFF"/>
                </a:solidFill>
              </a:rPr>
              <a:t>Professor </a:t>
            </a:r>
            <a:r>
              <a:rPr lang="en-AU" sz="2000" dirty="0" err="1">
                <a:solidFill>
                  <a:srgbClr val="FFFFFF"/>
                </a:solidFill>
              </a:rPr>
              <a:t>Calma</a:t>
            </a:r>
            <a:r>
              <a:rPr lang="en-AU" sz="2000" dirty="0">
                <a:solidFill>
                  <a:srgbClr val="FFFFFF"/>
                </a:solidFill>
              </a:rPr>
              <a:t> received the 2023 Senior Australian of the Year award.</a:t>
            </a:r>
            <a:endParaRPr lang="en-US" sz="2000" dirty="0">
              <a:solidFill>
                <a:srgbClr val="FFFFFF"/>
              </a:solidFill>
            </a:endParaRPr>
          </a:p>
        </p:txBody>
      </p:sp>
      <p:pic>
        <p:nvPicPr>
          <p:cNvPr id="4" name="Content Placeholder 3">
            <a:extLst>
              <a:ext uri="{FF2B5EF4-FFF2-40B4-BE49-F238E27FC236}">
                <a16:creationId xmlns:a16="http://schemas.microsoft.com/office/drawing/2014/main" id="{82471191-B025-ECB3-36DE-2AC9906392B8}"/>
              </a:ext>
            </a:extLst>
          </p:cNvPr>
          <p:cNvPicPr>
            <a:picLocks noChangeAspect="1"/>
          </p:cNvPicPr>
          <p:nvPr/>
        </p:nvPicPr>
        <p:blipFill>
          <a:blip r:embed="rId2"/>
          <a:stretch>
            <a:fillRect/>
          </a:stretch>
        </p:blipFill>
        <p:spPr>
          <a:xfrm>
            <a:off x="5541142" y="1443344"/>
            <a:ext cx="6260463" cy="4178858"/>
          </a:xfrm>
          <a:prstGeom prst="rect">
            <a:avLst/>
          </a:prstGeom>
        </p:spPr>
      </p:pic>
    </p:spTree>
    <p:extLst>
      <p:ext uri="{BB962C8B-B14F-4D97-AF65-F5344CB8AC3E}">
        <p14:creationId xmlns:p14="http://schemas.microsoft.com/office/powerpoint/2010/main" val="2134945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82D87B-AB4E-59A3-D2DC-7321DE5BD938}"/>
              </a:ext>
            </a:extLst>
          </p:cNvPr>
          <p:cNvPicPr>
            <a:picLocks noChangeAspect="1"/>
          </p:cNvPicPr>
          <p:nvPr/>
        </p:nvPicPr>
        <p:blipFill rotWithShape="1">
          <a:blip r:embed="rId2"/>
          <a:srcRect l="21269" r="7270" b="1"/>
          <a:stretch/>
        </p:blipFill>
        <p:spPr>
          <a:xfrm>
            <a:off x="884697" y="875809"/>
            <a:ext cx="6406903" cy="5043096"/>
          </a:xfrm>
          <a:prstGeom prst="rect">
            <a:avLst/>
          </a:prstGeom>
        </p:spPr>
      </p:pic>
      <p:grpSp>
        <p:nvGrpSpPr>
          <p:cNvPr id="9" name="Group 8">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10" name="Rectangle 9">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E13573A9-F5E4-5706-4EDB-8C87D211AEF3}"/>
              </a:ext>
            </a:extLst>
          </p:cNvPr>
          <p:cNvSpPr>
            <a:spLocks noGrp="1"/>
          </p:cNvSpPr>
          <p:nvPr>
            <p:ph idx="1"/>
          </p:nvPr>
        </p:nvSpPr>
        <p:spPr>
          <a:xfrm>
            <a:off x="7634059" y="877413"/>
            <a:ext cx="4195991" cy="5476483"/>
          </a:xfrm>
        </p:spPr>
        <p:txBody>
          <a:bodyPr anchor="t">
            <a:normAutofit/>
          </a:bodyPr>
          <a:lstStyle/>
          <a:p>
            <a:pPr marL="0" indent="0">
              <a:buNone/>
            </a:pPr>
            <a:r>
              <a:rPr lang="en-AU" sz="1400" b="1" i="0" dirty="0">
                <a:effectLst/>
                <a:latin typeface="ABCSans"/>
              </a:rPr>
              <a:t>Lisa Jackson Pulver </a:t>
            </a:r>
            <a:r>
              <a:rPr lang="en-AU" sz="1400" b="0" i="0" dirty="0">
                <a:effectLst/>
                <a:latin typeface="ABCSans"/>
              </a:rPr>
              <a:t>slept in cars and couch-surfed throughout her teen years before turning her attention to nursing.</a:t>
            </a:r>
          </a:p>
          <a:p>
            <a:pPr marL="0" indent="0">
              <a:buNone/>
            </a:pPr>
            <a:r>
              <a:rPr lang="en-AU" sz="1400" b="0" i="0" dirty="0">
                <a:effectLst/>
                <a:latin typeface="ABCSans"/>
              </a:rPr>
              <a:t>The Wiradjuri Koori woman worked for decades in that profession, then she applied for the University of Sydney's medical program. Professor Pulver became the first Indigenous person to receive a PhD in medicine from the university.</a:t>
            </a:r>
          </a:p>
          <a:p>
            <a:pPr marL="0" indent="0">
              <a:buNone/>
            </a:pPr>
            <a:r>
              <a:rPr lang="en-AU" sz="1400" b="0" i="0" dirty="0">
                <a:effectLst/>
                <a:latin typeface="ABCSans"/>
              </a:rPr>
              <a:t>That PhD, examining the lack of appropriate care given to Aboriginal and Torres Strait Islander people of Australia, informed the next phases of her career and helped her to become a fierce advocate for First Nations health research.</a:t>
            </a:r>
          </a:p>
          <a:p>
            <a:pPr marL="0" indent="0">
              <a:buNone/>
            </a:pPr>
            <a:r>
              <a:rPr lang="en-AU" sz="1400" b="0" i="0" dirty="0">
                <a:effectLst/>
                <a:latin typeface="ABCSans"/>
              </a:rPr>
              <a:t>Her epidemiological research, which has been used by the World Health Organization, identified the wide array of health problems still affecting Indigenous Australians and ways to address inequities.</a:t>
            </a:r>
          </a:p>
          <a:p>
            <a:pPr marL="0" indent="0">
              <a:buNone/>
            </a:pPr>
            <a:r>
              <a:rPr lang="en-AU" sz="1400" b="0" i="0" dirty="0">
                <a:effectLst/>
                <a:latin typeface="ABCSans"/>
              </a:rPr>
              <a:t>Her philanthropic contributions to several universities have built scholarship programmes providing opportunities for First Nations students.</a:t>
            </a:r>
          </a:p>
          <a:p>
            <a:pPr marL="0" indent="0">
              <a:buNone/>
            </a:pPr>
            <a:r>
              <a:rPr lang="en-AU" sz="1400" b="0" i="0" dirty="0">
                <a:effectLst/>
                <a:latin typeface="ABCSans"/>
              </a:rPr>
              <a:t>She is currently deputy vice chancellor of Indigenous strategy and services at the University of Sydney.</a:t>
            </a:r>
          </a:p>
          <a:p>
            <a:endParaRPr lang="en-AU" sz="800" dirty="0"/>
          </a:p>
        </p:txBody>
      </p:sp>
    </p:spTree>
    <p:extLst>
      <p:ext uri="{BB962C8B-B14F-4D97-AF65-F5344CB8AC3E}">
        <p14:creationId xmlns:p14="http://schemas.microsoft.com/office/powerpoint/2010/main" val="1369658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CD103D7-BEDE-9BFC-B54C-2B8EF949040A}"/>
              </a:ext>
            </a:extLst>
          </p:cNvPr>
          <p:cNvPicPr>
            <a:picLocks noGrp="1" noChangeAspect="1"/>
          </p:cNvPicPr>
          <p:nvPr>
            <p:ph idx="1"/>
          </p:nvPr>
        </p:nvPicPr>
        <p:blipFill rotWithShape="1">
          <a:blip r:embed="rId2"/>
          <a:srcRect r="1" b="10819"/>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6" name="TextBox 5">
            <a:extLst>
              <a:ext uri="{FF2B5EF4-FFF2-40B4-BE49-F238E27FC236}">
                <a16:creationId xmlns:a16="http://schemas.microsoft.com/office/drawing/2014/main" id="{352F0556-182B-541E-00BF-64542ADC1AC8}"/>
              </a:ext>
            </a:extLst>
          </p:cNvPr>
          <p:cNvSpPr txBox="1"/>
          <p:nvPr/>
        </p:nvSpPr>
        <p:spPr>
          <a:xfrm>
            <a:off x="7377615" y="638175"/>
            <a:ext cx="4661985" cy="6315075"/>
          </a:xfrm>
          <a:prstGeom prst="rect">
            <a:avLst/>
          </a:prstGeom>
        </p:spPr>
        <p:txBody>
          <a:bodyPr vert="horz" lIns="91440" tIns="45720" rIns="91440" bIns="45720" rtlCol="0">
            <a:normAutofit/>
          </a:bodyPr>
          <a:lstStyle/>
          <a:p>
            <a:pPr>
              <a:lnSpc>
                <a:spcPct val="90000"/>
              </a:lnSpc>
              <a:spcAft>
                <a:spcPts val="600"/>
              </a:spcAft>
            </a:pPr>
            <a:r>
              <a:rPr lang="en-US" b="0" i="0" dirty="0">
                <a:effectLst/>
              </a:rPr>
              <a:t>In March 2023, </a:t>
            </a:r>
            <a:r>
              <a:rPr lang="en-US" b="1" i="0" dirty="0">
                <a:effectLst/>
              </a:rPr>
              <a:t>Professor Alex Brown </a:t>
            </a:r>
            <a:r>
              <a:rPr lang="en-US" dirty="0"/>
              <a:t>become</a:t>
            </a:r>
            <a:r>
              <a:rPr lang="en-US" b="0" i="0" dirty="0">
                <a:effectLst/>
              </a:rPr>
              <a:t> the first Indigenous member of the CSIRO Board.</a:t>
            </a:r>
          </a:p>
          <a:p>
            <a:pPr indent="-228600">
              <a:lnSpc>
                <a:spcPct val="90000"/>
              </a:lnSpc>
              <a:spcAft>
                <a:spcPts val="600"/>
              </a:spcAft>
              <a:buFont typeface="Arial" panose="020B0604020202020204" pitchFamily="34" charset="0"/>
              <a:buChar char="•"/>
            </a:pPr>
            <a:endParaRPr lang="en-US" b="0" i="0" dirty="0">
              <a:effectLst/>
            </a:endParaRPr>
          </a:p>
          <a:p>
            <a:pPr>
              <a:lnSpc>
                <a:spcPct val="90000"/>
              </a:lnSpc>
              <a:spcAft>
                <a:spcPts val="600"/>
              </a:spcAft>
            </a:pPr>
            <a:r>
              <a:rPr lang="en-US" b="0" i="0" dirty="0">
                <a:effectLst/>
              </a:rPr>
              <a:t>Professor Brown is a leading Indigenous doctor and scientist with a strong focus on using cutting-edge science to improve health outcomes for Aboriginal and Torres Strait Islander people. </a:t>
            </a:r>
          </a:p>
          <a:p>
            <a:pPr indent="-228600">
              <a:lnSpc>
                <a:spcPct val="90000"/>
              </a:lnSpc>
              <a:spcAft>
                <a:spcPts val="600"/>
              </a:spcAft>
              <a:buFont typeface="Arial" panose="020B0604020202020204" pitchFamily="34" charset="0"/>
              <a:buChar char="•"/>
            </a:pPr>
            <a:endParaRPr lang="en-US" b="0" i="0" dirty="0">
              <a:effectLst/>
            </a:endParaRPr>
          </a:p>
          <a:p>
            <a:pPr>
              <a:lnSpc>
                <a:spcPct val="90000"/>
              </a:lnSpc>
              <a:spcAft>
                <a:spcPts val="600"/>
              </a:spcAft>
            </a:pPr>
            <a:r>
              <a:rPr lang="en-US" b="0" i="0" dirty="0">
                <a:effectLst/>
              </a:rPr>
              <a:t>The CSIRO is Australia’s peak agency for science and technology and the Board is responsible for the strategic direction and performance of the </a:t>
            </a:r>
            <a:r>
              <a:rPr lang="en-US" b="0" i="0" dirty="0" err="1">
                <a:effectLst/>
              </a:rPr>
              <a:t>organisation</a:t>
            </a:r>
            <a:r>
              <a:rPr lang="en-US" b="0" i="0" dirty="0">
                <a:effectLst/>
              </a:rPr>
              <a:t>.</a:t>
            </a:r>
          </a:p>
          <a:p>
            <a:pPr>
              <a:lnSpc>
                <a:spcPct val="90000"/>
              </a:lnSpc>
              <a:spcAft>
                <a:spcPts val="600"/>
              </a:spcAft>
            </a:pPr>
            <a:endParaRPr lang="en-US" b="0" i="0" dirty="0">
              <a:effectLst/>
            </a:endParaRPr>
          </a:p>
          <a:p>
            <a:pPr>
              <a:lnSpc>
                <a:spcPct val="90000"/>
              </a:lnSpc>
              <a:spcAft>
                <a:spcPts val="600"/>
              </a:spcAft>
            </a:pPr>
            <a:r>
              <a:rPr lang="en-US" b="0" i="0" dirty="0">
                <a:effectLst/>
              </a:rPr>
              <a:t>Professor Brown leads several important research projects to improve access to genomic medicine for Indigenous people through the collaborative Telethon Kids Institute – ANU program that he leads.</a:t>
            </a:r>
          </a:p>
        </p:txBody>
      </p:sp>
    </p:spTree>
    <p:extLst>
      <p:ext uri="{BB962C8B-B14F-4D97-AF65-F5344CB8AC3E}">
        <p14:creationId xmlns:p14="http://schemas.microsoft.com/office/powerpoint/2010/main" val="2487258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2021e39-d2c4-4300-9434-a1b014537a26">
      <Terms xmlns="http://schemas.microsoft.com/office/infopath/2007/PartnerControls"/>
    </lcf76f155ced4ddcb4097134ff3c332f>
    <TaxCatchAll xmlns="dc892828-f2a2-4982-b446-8bb89ab4bbb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C96FACB6E144409CE5B3E68A47EADF" ma:contentTypeVersion="14" ma:contentTypeDescription="Create a new document." ma:contentTypeScope="" ma:versionID="3a30b9639316c97e0df8cf27497626a0">
  <xsd:schema xmlns:xsd="http://www.w3.org/2001/XMLSchema" xmlns:xs="http://www.w3.org/2001/XMLSchema" xmlns:p="http://schemas.microsoft.com/office/2006/metadata/properties" xmlns:ns2="12021e39-d2c4-4300-9434-a1b014537a26" xmlns:ns3="dc892828-f2a2-4982-b446-8bb89ab4bbbe" targetNamespace="http://schemas.microsoft.com/office/2006/metadata/properties" ma:root="true" ma:fieldsID="cc95d7b01be536471823f15fe0882151" ns2:_="" ns3:_="">
    <xsd:import namespace="12021e39-d2c4-4300-9434-a1b014537a26"/>
    <xsd:import namespace="dc892828-f2a2-4982-b446-8bb89ab4bbb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21e39-d2c4-4300-9434-a1b014537a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fc495e5-7a42-4726-adb2-1fe679b3a13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c892828-f2a2-4982-b446-8bb89ab4bbb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ce384c7-4992-4106-9938-515860173c34}" ma:internalName="TaxCatchAll" ma:showField="CatchAllData" ma:web="dc892828-f2a2-4982-b446-8bb89ab4bb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201230-2BB8-40A9-9134-29999996D6D2}">
  <ds:schemaRefs>
    <ds:schemaRef ds:uri="http://schemas.microsoft.com/office/2006/metadata/properties"/>
    <ds:schemaRef ds:uri="http://schemas.microsoft.com/office/infopath/2007/PartnerControls"/>
    <ds:schemaRef ds:uri="12021e39-d2c4-4300-9434-a1b014537a26"/>
    <ds:schemaRef ds:uri="dc892828-f2a2-4982-b446-8bb89ab4bbbe"/>
  </ds:schemaRefs>
</ds:datastoreItem>
</file>

<file path=customXml/itemProps2.xml><?xml version="1.0" encoding="utf-8"?>
<ds:datastoreItem xmlns:ds="http://schemas.openxmlformats.org/officeDocument/2006/customXml" ds:itemID="{18272E01-A422-4370-ACC7-88D9088A7B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21e39-d2c4-4300-9434-a1b014537a26"/>
    <ds:schemaRef ds:uri="dc892828-f2a2-4982-b446-8bb89ab4b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F7B167-3136-4C34-B151-E7CF2BF523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196</TotalTime>
  <Words>871</Words>
  <Application>Microsoft Office PowerPoint</Application>
  <PresentationFormat>Widescreen</PresentationFormat>
  <Paragraphs>50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ABCSans</vt:lpstr>
      <vt:lpstr>Aptos</vt:lpstr>
      <vt:lpstr>Aptos Display</vt:lpstr>
      <vt:lpstr>Arial</vt:lpstr>
      <vt:lpstr>Source Sans Pro</vt:lpstr>
      <vt:lpstr>Office Theme</vt:lpstr>
      <vt:lpstr>Celebrating First Nations Science &amp;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Endeavour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Tamara Baker</dc:creator>
  <cp:lastModifiedBy>Tamara Baker</cp:lastModifiedBy>
  <cp:revision>3</cp:revision>
  <dcterms:created xsi:type="dcterms:W3CDTF">2024-07-01T05:29:52Z</dcterms:created>
  <dcterms:modified xsi:type="dcterms:W3CDTF">2024-07-04T07:05:15Z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0x0101006BC96FACB6E144409CE5B3E68A47EADF</vt:lpwstr>
  </property>
  <property fmtid="{D5CDD505-2E9C-101B-9397-08002B2CF9AE}" pid="3" name="MediaServiceImageTags">
    <vt:lpwstr/>
  </property>
</Properties>
</file>