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56" r:id="rId6"/>
    <p:sldId id="257" r:id="rId7"/>
    <p:sldId id="258" r:id="rId8"/>
    <p:sldId id="259" r:id="rId9"/>
    <p:sldId id="260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42FC3-AEBC-4F92-9D08-FA9BD6952C06}" v="46" dt="2024-07-02T04:34:54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Baker" userId="bb2b3320-e043-4d25-bf44-c9aa5887d412" providerId="ADAL" clId="{1E242FC3-AEBC-4F92-9D08-FA9BD6952C06}"/>
    <pc:docChg chg="undo custSel addSld delSld modSld sldOrd">
      <pc:chgData name="Tamara Baker" userId="bb2b3320-e043-4d25-bf44-c9aa5887d412" providerId="ADAL" clId="{1E242FC3-AEBC-4F92-9D08-FA9BD6952C06}" dt="2024-07-02T04:35:13.972" v="983" actId="20577"/>
      <pc:docMkLst>
        <pc:docMk/>
      </pc:docMkLst>
      <pc:sldChg chg="addSp delSp modSp mod setBg">
        <pc:chgData name="Tamara Baker" userId="bb2b3320-e043-4d25-bf44-c9aa5887d412" providerId="ADAL" clId="{1E242FC3-AEBC-4F92-9D08-FA9BD6952C06}" dt="2024-07-02T04:07:07.789" v="339" actId="22"/>
        <pc:sldMkLst>
          <pc:docMk/>
          <pc:sldMk cId="992415111" sldId="256"/>
        </pc:sldMkLst>
        <pc:spChg chg="mod">
          <ac:chgData name="Tamara Baker" userId="bb2b3320-e043-4d25-bf44-c9aa5887d412" providerId="ADAL" clId="{1E242FC3-AEBC-4F92-9D08-FA9BD6952C06}" dt="2024-07-01T05:31:34.237" v="15" actId="20577"/>
          <ac:spMkLst>
            <pc:docMk/>
            <pc:sldMk cId="992415111" sldId="256"/>
            <ac:spMk id="2" creationId="{5359983B-30FF-BA5D-16D4-5C02B8514DE7}"/>
          </ac:spMkLst>
        </pc:spChg>
        <pc:spChg chg="mod">
          <ac:chgData name="Tamara Baker" userId="bb2b3320-e043-4d25-bf44-c9aa5887d412" providerId="ADAL" clId="{1E242FC3-AEBC-4F92-9D08-FA9BD6952C06}" dt="2024-07-01T05:31:53.724" v="49" actId="20577"/>
          <ac:spMkLst>
            <pc:docMk/>
            <pc:sldMk cId="992415111" sldId="256"/>
            <ac:spMk id="3" creationId="{4E3EE52C-F76A-8D25-7469-4F79976C7F7C}"/>
          </ac:spMkLst>
        </pc:spChg>
        <pc:spChg chg="add">
          <ac:chgData name="Tamara Baker" userId="bb2b3320-e043-4d25-bf44-c9aa5887d412" providerId="ADAL" clId="{1E242FC3-AEBC-4F92-9D08-FA9BD6952C06}" dt="2024-07-01T05:31:28.865" v="1" actId="26606"/>
          <ac:spMkLst>
            <pc:docMk/>
            <pc:sldMk cId="992415111" sldId="256"/>
            <ac:spMk id="9" creationId="{4D4677D2-D5AC-4CF9-9EED-2B89D0A1C212}"/>
          </ac:spMkLst>
        </pc:spChg>
        <pc:spChg chg="add">
          <ac:chgData name="Tamara Baker" userId="bb2b3320-e043-4d25-bf44-c9aa5887d412" providerId="ADAL" clId="{1E242FC3-AEBC-4F92-9D08-FA9BD6952C06}" dt="2024-07-01T05:31:28.865" v="1" actId="26606"/>
          <ac:spMkLst>
            <pc:docMk/>
            <pc:sldMk cId="992415111" sldId="256"/>
            <ac:spMk id="11" creationId="{C6D54F7E-825A-4BBA-815F-35CCA8B97786}"/>
          </ac:spMkLst>
        </pc:spChg>
        <pc:picChg chg="add mod ord">
          <ac:chgData name="Tamara Baker" userId="bb2b3320-e043-4d25-bf44-c9aa5887d412" providerId="ADAL" clId="{1E242FC3-AEBC-4F92-9D08-FA9BD6952C06}" dt="2024-07-01T05:31:28.865" v="1" actId="26606"/>
          <ac:picMkLst>
            <pc:docMk/>
            <pc:sldMk cId="992415111" sldId="256"/>
            <ac:picMk id="4" creationId="{DA1BF179-6144-EB88-B6AE-608D27E8D734}"/>
          </ac:picMkLst>
        </pc:picChg>
        <pc:picChg chg="add del">
          <ac:chgData name="Tamara Baker" userId="bb2b3320-e043-4d25-bf44-c9aa5887d412" providerId="ADAL" clId="{1E242FC3-AEBC-4F92-9D08-FA9BD6952C06}" dt="2024-07-02T04:07:07.789" v="339" actId="22"/>
          <ac:picMkLst>
            <pc:docMk/>
            <pc:sldMk cId="992415111" sldId="256"/>
            <ac:picMk id="6" creationId="{80C9DAD8-8704-760D-C7D0-DF7925113669}"/>
          </ac:picMkLst>
        </pc:picChg>
      </pc:sldChg>
      <pc:sldChg chg="addSp delSp modSp new mod setBg">
        <pc:chgData name="Tamara Baker" userId="bb2b3320-e043-4d25-bf44-c9aa5887d412" providerId="ADAL" clId="{1E242FC3-AEBC-4F92-9D08-FA9BD6952C06}" dt="2024-07-01T05:35:35.345" v="94"/>
        <pc:sldMkLst>
          <pc:docMk/>
          <pc:sldMk cId="628335156" sldId="257"/>
        </pc:sldMkLst>
        <pc:spChg chg="del">
          <ac:chgData name="Tamara Baker" userId="bb2b3320-e043-4d25-bf44-c9aa5887d412" providerId="ADAL" clId="{1E242FC3-AEBC-4F92-9D08-FA9BD6952C06}" dt="2024-07-01T05:33:17.912" v="52" actId="26606"/>
          <ac:spMkLst>
            <pc:docMk/>
            <pc:sldMk cId="628335156" sldId="257"/>
            <ac:spMk id="2" creationId="{B6418342-E1F8-CD00-554D-C1E3203B82D4}"/>
          </ac:spMkLst>
        </pc:spChg>
        <pc:spChg chg="del">
          <ac:chgData name="Tamara Baker" userId="bb2b3320-e043-4d25-bf44-c9aa5887d412" providerId="ADAL" clId="{1E242FC3-AEBC-4F92-9D08-FA9BD6952C06}" dt="2024-07-01T05:33:17.912" v="52" actId="26606"/>
          <ac:spMkLst>
            <pc:docMk/>
            <pc:sldMk cId="628335156" sldId="257"/>
            <ac:spMk id="3" creationId="{C9B7C736-AF73-6678-6CE4-E36D19F32A1B}"/>
          </ac:spMkLst>
        </pc:spChg>
        <pc:spChg chg="add mod">
          <ac:chgData name="Tamara Baker" userId="bb2b3320-e043-4d25-bf44-c9aa5887d412" providerId="ADAL" clId="{1E242FC3-AEBC-4F92-9D08-FA9BD6952C06}" dt="2024-07-01T05:35:34.172" v="92" actId="1076"/>
          <ac:spMkLst>
            <pc:docMk/>
            <pc:sldMk cId="628335156" sldId="257"/>
            <ac:spMk id="5" creationId="{8AD98B9D-82C9-E94B-C1C5-F74853AC16DD}"/>
          </ac:spMkLst>
        </pc:spChg>
        <pc:spChg chg="add del mod">
          <ac:chgData name="Tamara Baker" userId="bb2b3320-e043-4d25-bf44-c9aa5887d412" providerId="ADAL" clId="{1E242FC3-AEBC-4F92-9D08-FA9BD6952C06}" dt="2024-07-01T05:35:35.345" v="94"/>
          <ac:spMkLst>
            <pc:docMk/>
            <pc:sldMk cId="628335156" sldId="257"/>
            <ac:spMk id="6" creationId="{2DE15EEA-260D-BC20-E8A4-950CDA9EDB98}"/>
          </ac:spMkLst>
        </pc:spChg>
        <pc:picChg chg="add mod">
          <ac:chgData name="Tamara Baker" userId="bb2b3320-e043-4d25-bf44-c9aa5887d412" providerId="ADAL" clId="{1E242FC3-AEBC-4F92-9D08-FA9BD6952C06}" dt="2024-07-01T05:33:17.912" v="52" actId="26606"/>
          <ac:picMkLst>
            <pc:docMk/>
            <pc:sldMk cId="628335156" sldId="257"/>
            <ac:picMk id="4" creationId="{F5DEF020-4CF6-122E-D737-402C13A9FE03}"/>
          </ac:picMkLst>
        </pc:picChg>
      </pc:sldChg>
      <pc:sldChg chg="addSp delSp modSp new mod setBg">
        <pc:chgData name="Tamara Baker" userId="bb2b3320-e043-4d25-bf44-c9aa5887d412" providerId="ADAL" clId="{1E242FC3-AEBC-4F92-9D08-FA9BD6952C06}" dt="2024-07-01T05:42:42.629" v="266" actId="20577"/>
        <pc:sldMkLst>
          <pc:docMk/>
          <pc:sldMk cId="383307675" sldId="258"/>
        </pc:sldMkLst>
        <pc:spChg chg="mod">
          <ac:chgData name="Tamara Baker" userId="bb2b3320-e043-4d25-bf44-c9aa5887d412" providerId="ADAL" clId="{1E242FC3-AEBC-4F92-9D08-FA9BD6952C06}" dt="2024-07-01T05:37:11.690" v="96" actId="26606"/>
          <ac:spMkLst>
            <pc:docMk/>
            <pc:sldMk cId="383307675" sldId="258"/>
            <ac:spMk id="2" creationId="{2E743342-691A-7524-098A-B72C7CBA8B7B}"/>
          </ac:spMkLst>
        </pc:spChg>
        <pc:spChg chg="del">
          <ac:chgData name="Tamara Baker" userId="bb2b3320-e043-4d25-bf44-c9aa5887d412" providerId="ADAL" clId="{1E242FC3-AEBC-4F92-9D08-FA9BD6952C06}" dt="2024-07-01T05:37:02.809" v="95"/>
          <ac:spMkLst>
            <pc:docMk/>
            <pc:sldMk cId="383307675" sldId="258"/>
            <ac:spMk id="3" creationId="{1B44D4D7-1198-DB67-2360-6778812DD27C}"/>
          </ac:spMkLst>
        </pc:spChg>
        <pc:spChg chg="add del mod">
          <ac:chgData name="Tamara Baker" userId="bb2b3320-e043-4d25-bf44-c9aa5887d412" providerId="ADAL" clId="{1E242FC3-AEBC-4F92-9D08-FA9BD6952C06}" dt="2024-07-01T05:42:08.161" v="220" actId="21"/>
          <ac:spMkLst>
            <pc:docMk/>
            <pc:sldMk cId="383307675" sldId="258"/>
            <ac:spMk id="5" creationId="{E877707B-E506-FE06-E33F-97F79FC71398}"/>
          </ac:spMkLst>
        </pc:spChg>
        <pc:spChg chg="add del mod">
          <ac:chgData name="Tamara Baker" userId="bb2b3320-e043-4d25-bf44-c9aa5887d412" providerId="ADAL" clId="{1E242FC3-AEBC-4F92-9D08-FA9BD6952C06}" dt="2024-07-01T05:42:08.173" v="222"/>
          <ac:spMkLst>
            <pc:docMk/>
            <pc:sldMk cId="383307675" sldId="258"/>
            <ac:spMk id="7" creationId="{6F16639B-5BBF-5A50-3E61-B57782D61260}"/>
          </ac:spMkLst>
        </pc:spChg>
        <pc:spChg chg="add">
          <ac:chgData name="Tamara Baker" userId="bb2b3320-e043-4d25-bf44-c9aa5887d412" providerId="ADAL" clId="{1E242FC3-AEBC-4F92-9D08-FA9BD6952C06}" dt="2024-07-01T05:37:11.690" v="96" actId="26606"/>
          <ac:spMkLst>
            <pc:docMk/>
            <pc:sldMk cId="383307675" sldId="258"/>
            <ac:spMk id="8" creationId="{00EDDBF9-D7BC-D342-0533-91238B90FC27}"/>
          </ac:spMkLst>
        </pc:spChg>
        <pc:spChg chg="add mod">
          <ac:chgData name="Tamara Baker" userId="bb2b3320-e043-4d25-bf44-c9aa5887d412" providerId="ADAL" clId="{1E242FC3-AEBC-4F92-9D08-FA9BD6952C06}" dt="2024-07-01T05:42:10.771" v="223"/>
          <ac:spMkLst>
            <pc:docMk/>
            <pc:sldMk cId="383307675" sldId="258"/>
            <ac:spMk id="9" creationId="{70F612F3-ACA8-67E4-AE50-7ECC1F2C9435}"/>
          </ac:spMkLst>
        </pc:spChg>
        <pc:spChg chg="add mod">
          <ac:chgData name="Tamara Baker" userId="bb2b3320-e043-4d25-bf44-c9aa5887d412" providerId="ADAL" clId="{1E242FC3-AEBC-4F92-9D08-FA9BD6952C06}" dt="2024-07-01T05:42:42.629" v="266" actId="20577"/>
          <ac:spMkLst>
            <pc:docMk/>
            <pc:sldMk cId="383307675" sldId="258"/>
            <ac:spMk id="10" creationId="{C2A191D5-C48E-E9F3-A970-65ABBA5B004E}"/>
          </ac:spMkLst>
        </pc:spChg>
        <pc:spChg chg="add">
          <ac:chgData name="Tamara Baker" userId="bb2b3320-e043-4d25-bf44-c9aa5887d412" providerId="ADAL" clId="{1E242FC3-AEBC-4F92-9D08-FA9BD6952C06}" dt="2024-07-01T05:37:11.690" v="96" actId="26606"/>
          <ac:spMkLst>
            <pc:docMk/>
            <pc:sldMk cId="383307675" sldId="258"/>
            <ac:spMk id="11" creationId="{C0763A76-9F1C-4FC5-82B7-DD475DA461B2}"/>
          </ac:spMkLst>
        </pc:spChg>
        <pc:spChg chg="add">
          <ac:chgData name="Tamara Baker" userId="bb2b3320-e043-4d25-bf44-c9aa5887d412" providerId="ADAL" clId="{1E242FC3-AEBC-4F92-9D08-FA9BD6952C06}" dt="2024-07-01T05:37:11.690" v="96" actId="26606"/>
          <ac:spMkLst>
            <pc:docMk/>
            <pc:sldMk cId="383307675" sldId="258"/>
            <ac:spMk id="13" creationId="{E81BF4F6-F2CF-4984-9D14-D6966D92F99F}"/>
          </ac:spMkLst>
        </pc:spChg>
        <pc:picChg chg="add mod">
          <ac:chgData name="Tamara Baker" userId="bb2b3320-e043-4d25-bf44-c9aa5887d412" providerId="ADAL" clId="{1E242FC3-AEBC-4F92-9D08-FA9BD6952C06}" dt="2024-07-01T05:37:11.690" v="96" actId="26606"/>
          <ac:picMkLst>
            <pc:docMk/>
            <pc:sldMk cId="383307675" sldId="258"/>
            <ac:picMk id="4" creationId="{5F3DE41C-12B3-DF99-B1A1-5B87D4B030A5}"/>
          </ac:picMkLst>
        </pc:picChg>
        <pc:picChg chg="add mod">
          <ac:chgData name="Tamara Baker" userId="bb2b3320-e043-4d25-bf44-c9aa5887d412" providerId="ADAL" clId="{1E242FC3-AEBC-4F92-9D08-FA9BD6952C06}" dt="2024-07-01T05:41:57.564" v="218" actId="14100"/>
          <ac:picMkLst>
            <pc:docMk/>
            <pc:sldMk cId="383307675" sldId="258"/>
            <ac:picMk id="6" creationId="{E86090A2-B287-478A-CABC-271EDF574C60}"/>
          </ac:picMkLst>
        </pc:picChg>
      </pc:sldChg>
      <pc:sldChg chg="addSp delSp modSp new mod setBg">
        <pc:chgData name="Tamara Baker" userId="bb2b3320-e043-4d25-bf44-c9aa5887d412" providerId="ADAL" clId="{1E242FC3-AEBC-4F92-9D08-FA9BD6952C06}" dt="2024-07-01T05:39:56.476" v="212" actId="207"/>
        <pc:sldMkLst>
          <pc:docMk/>
          <pc:sldMk cId="2007103308" sldId="259"/>
        </pc:sldMkLst>
        <pc:spChg chg="del">
          <ac:chgData name="Tamara Baker" userId="bb2b3320-e043-4d25-bf44-c9aa5887d412" providerId="ADAL" clId="{1E242FC3-AEBC-4F92-9D08-FA9BD6952C06}" dt="2024-07-01T05:39:15.895" v="146" actId="26606"/>
          <ac:spMkLst>
            <pc:docMk/>
            <pc:sldMk cId="2007103308" sldId="259"/>
            <ac:spMk id="2" creationId="{35823DDB-06E5-F635-3209-2EB35A16811D}"/>
          </ac:spMkLst>
        </pc:spChg>
        <pc:spChg chg="del">
          <ac:chgData name="Tamara Baker" userId="bb2b3320-e043-4d25-bf44-c9aa5887d412" providerId="ADAL" clId="{1E242FC3-AEBC-4F92-9D08-FA9BD6952C06}" dt="2024-07-01T05:39:10.358" v="145"/>
          <ac:spMkLst>
            <pc:docMk/>
            <pc:sldMk cId="2007103308" sldId="259"/>
            <ac:spMk id="3" creationId="{9E5CAE2B-55C2-CE4B-CC2F-A8D2C7FC08CB}"/>
          </ac:spMkLst>
        </pc:spChg>
        <pc:spChg chg="add mod">
          <ac:chgData name="Tamara Baker" userId="bb2b3320-e043-4d25-bf44-c9aa5887d412" providerId="ADAL" clId="{1E242FC3-AEBC-4F92-9D08-FA9BD6952C06}" dt="2024-07-01T05:39:56.476" v="212" actId="207"/>
          <ac:spMkLst>
            <pc:docMk/>
            <pc:sldMk cId="2007103308" sldId="259"/>
            <ac:spMk id="5" creationId="{0DB27372-5FFB-4183-EEEA-1FD7CB7A938A}"/>
          </ac:spMkLst>
        </pc:spChg>
        <pc:spChg chg="add">
          <ac:chgData name="Tamara Baker" userId="bb2b3320-e043-4d25-bf44-c9aa5887d412" providerId="ADAL" clId="{1E242FC3-AEBC-4F92-9D08-FA9BD6952C06}" dt="2024-07-01T05:39:15.895" v="146" actId="26606"/>
          <ac:spMkLst>
            <pc:docMk/>
            <pc:sldMk cId="2007103308" sldId="259"/>
            <ac:spMk id="9" creationId="{42A4FC2C-047E-45A5-965D-8E1E3BF09BC6}"/>
          </ac:spMkLst>
        </pc:spChg>
        <pc:picChg chg="add mod">
          <ac:chgData name="Tamara Baker" userId="bb2b3320-e043-4d25-bf44-c9aa5887d412" providerId="ADAL" clId="{1E242FC3-AEBC-4F92-9D08-FA9BD6952C06}" dt="2024-07-01T05:39:15.895" v="146" actId="26606"/>
          <ac:picMkLst>
            <pc:docMk/>
            <pc:sldMk cId="2007103308" sldId="259"/>
            <ac:picMk id="4" creationId="{318C1A9B-EF4C-98F2-E5B3-158E35014E07}"/>
          </ac:picMkLst>
        </pc:picChg>
      </pc:sldChg>
      <pc:sldChg chg="addSp delSp modSp new mod setBg">
        <pc:chgData name="Tamara Baker" userId="bb2b3320-e043-4d25-bf44-c9aa5887d412" providerId="ADAL" clId="{1E242FC3-AEBC-4F92-9D08-FA9BD6952C06}" dt="2024-07-01T05:43:38.644" v="337" actId="14100"/>
        <pc:sldMkLst>
          <pc:docMk/>
          <pc:sldMk cId="1459993016" sldId="260"/>
        </pc:sldMkLst>
        <pc:spChg chg="del">
          <ac:chgData name="Tamara Baker" userId="bb2b3320-e043-4d25-bf44-c9aa5887d412" providerId="ADAL" clId="{1E242FC3-AEBC-4F92-9D08-FA9BD6952C06}" dt="2024-07-01T05:43:03.867" v="269" actId="26606"/>
          <ac:spMkLst>
            <pc:docMk/>
            <pc:sldMk cId="1459993016" sldId="260"/>
            <ac:spMk id="2" creationId="{4B7562DE-194D-8F67-3466-ACEC0D07D627}"/>
          </ac:spMkLst>
        </pc:spChg>
        <pc:spChg chg="del">
          <ac:chgData name="Tamara Baker" userId="bb2b3320-e043-4d25-bf44-c9aa5887d412" providerId="ADAL" clId="{1E242FC3-AEBC-4F92-9D08-FA9BD6952C06}" dt="2024-07-01T05:43:03.867" v="269" actId="26606"/>
          <ac:spMkLst>
            <pc:docMk/>
            <pc:sldMk cId="1459993016" sldId="260"/>
            <ac:spMk id="3" creationId="{442FEB74-21BD-05A5-8899-6AE6C4AFB0F8}"/>
          </ac:spMkLst>
        </pc:spChg>
        <pc:spChg chg="add mod">
          <ac:chgData name="Tamara Baker" userId="bb2b3320-e043-4d25-bf44-c9aa5887d412" providerId="ADAL" clId="{1E242FC3-AEBC-4F92-9D08-FA9BD6952C06}" dt="2024-07-01T05:43:38.644" v="337" actId="14100"/>
          <ac:spMkLst>
            <pc:docMk/>
            <pc:sldMk cId="1459993016" sldId="260"/>
            <ac:spMk id="5" creationId="{C02481D6-E6B7-52D4-D058-B7BC10714543}"/>
          </ac:spMkLst>
        </pc:spChg>
        <pc:spChg chg="add">
          <ac:chgData name="Tamara Baker" userId="bb2b3320-e043-4d25-bf44-c9aa5887d412" providerId="ADAL" clId="{1E242FC3-AEBC-4F92-9D08-FA9BD6952C06}" dt="2024-07-01T05:43:03.867" v="269" actId="26606"/>
          <ac:spMkLst>
            <pc:docMk/>
            <pc:sldMk cId="1459993016" sldId="260"/>
            <ac:spMk id="9" creationId="{42A4FC2C-047E-45A5-965D-8E1E3BF09BC6}"/>
          </ac:spMkLst>
        </pc:spChg>
        <pc:picChg chg="add mod">
          <ac:chgData name="Tamara Baker" userId="bb2b3320-e043-4d25-bf44-c9aa5887d412" providerId="ADAL" clId="{1E242FC3-AEBC-4F92-9D08-FA9BD6952C06}" dt="2024-07-01T05:43:03.867" v="269" actId="26606"/>
          <ac:picMkLst>
            <pc:docMk/>
            <pc:sldMk cId="1459993016" sldId="260"/>
            <ac:picMk id="4" creationId="{7FA70D8C-BEA4-2E79-D290-FDEBB18119E7}"/>
          </ac:picMkLst>
        </pc:picChg>
      </pc:sldChg>
      <pc:sldChg chg="modSp mod ord">
        <pc:chgData name="Tamara Baker" userId="bb2b3320-e043-4d25-bf44-c9aa5887d412" providerId="ADAL" clId="{1E242FC3-AEBC-4F92-9D08-FA9BD6952C06}" dt="2024-07-02T04:07:36.201" v="359"/>
        <pc:sldMkLst>
          <pc:docMk/>
          <pc:sldMk cId="2901871203" sldId="266"/>
        </pc:sldMkLst>
        <pc:spChg chg="mod">
          <ac:chgData name="Tamara Baker" userId="bb2b3320-e043-4d25-bf44-c9aa5887d412" providerId="ADAL" clId="{1E242FC3-AEBC-4F92-9D08-FA9BD6952C06}" dt="2024-07-02T04:07:29.536" v="357" actId="20577"/>
          <ac:spMkLst>
            <pc:docMk/>
            <pc:sldMk cId="2901871203" sldId="266"/>
            <ac:spMk id="2" creationId="{F5B69FDB-61B2-E9EA-79AB-BE15723C77BC}"/>
          </ac:spMkLst>
        </pc:spChg>
      </pc:sldChg>
      <pc:sldChg chg="addSp delSp modSp new mod setBg">
        <pc:chgData name="Tamara Baker" userId="bb2b3320-e043-4d25-bf44-c9aa5887d412" providerId="ADAL" clId="{1E242FC3-AEBC-4F92-9D08-FA9BD6952C06}" dt="2024-07-02T04:13:05.654" v="431" actId="20577"/>
        <pc:sldMkLst>
          <pc:docMk/>
          <pc:sldMk cId="1392233024" sldId="267"/>
        </pc:sldMkLst>
        <pc:spChg chg="del">
          <ac:chgData name="Tamara Baker" userId="bb2b3320-e043-4d25-bf44-c9aa5887d412" providerId="ADAL" clId="{1E242FC3-AEBC-4F92-9D08-FA9BD6952C06}" dt="2024-07-02T04:12:08.003" v="379" actId="26606"/>
          <ac:spMkLst>
            <pc:docMk/>
            <pc:sldMk cId="1392233024" sldId="267"/>
            <ac:spMk id="2" creationId="{B7130017-6EDA-82F8-5462-4D29EF599F9E}"/>
          </ac:spMkLst>
        </pc:spChg>
        <pc:spChg chg="del">
          <ac:chgData name="Tamara Baker" userId="bb2b3320-e043-4d25-bf44-c9aa5887d412" providerId="ADAL" clId="{1E242FC3-AEBC-4F92-9D08-FA9BD6952C06}" dt="2024-07-02T04:11:32.774" v="374"/>
          <ac:spMkLst>
            <pc:docMk/>
            <pc:sldMk cId="1392233024" sldId="267"/>
            <ac:spMk id="3" creationId="{9B53BE53-6299-DB21-5DC9-232E72256497}"/>
          </ac:spMkLst>
        </pc:spChg>
        <pc:spChg chg="add del mod">
          <ac:chgData name="Tamara Baker" userId="bb2b3320-e043-4d25-bf44-c9aa5887d412" providerId="ADAL" clId="{1E242FC3-AEBC-4F92-9D08-FA9BD6952C06}" dt="2024-07-02T04:12:06.210" v="378"/>
          <ac:spMkLst>
            <pc:docMk/>
            <pc:sldMk cId="1392233024" sldId="267"/>
            <ac:spMk id="7" creationId="{79A1384B-5735-6605-CAFB-78D28C0C67FD}"/>
          </ac:spMkLst>
        </pc:spChg>
        <pc:spChg chg="add mod">
          <ac:chgData name="Tamara Baker" userId="bb2b3320-e043-4d25-bf44-c9aa5887d412" providerId="ADAL" clId="{1E242FC3-AEBC-4F92-9D08-FA9BD6952C06}" dt="2024-07-02T04:13:05.654" v="431" actId="20577"/>
          <ac:spMkLst>
            <pc:docMk/>
            <pc:sldMk cId="1392233024" sldId="267"/>
            <ac:spMk id="9" creationId="{3B5EE59F-9B4E-7D38-A0C3-75A878C63CC4}"/>
          </ac:spMkLst>
        </pc:spChg>
        <pc:grpChg chg="add">
          <ac:chgData name="Tamara Baker" userId="bb2b3320-e043-4d25-bf44-c9aa5887d412" providerId="ADAL" clId="{1E242FC3-AEBC-4F92-9D08-FA9BD6952C06}" dt="2024-07-02T04:12:08.003" v="379" actId="26606"/>
          <ac:grpSpMkLst>
            <pc:docMk/>
            <pc:sldMk cId="1392233024" sldId="267"/>
            <ac:grpSpMk id="13" creationId="{26176824-7946-6969-3841-DD5C101DF42D}"/>
          </ac:grpSpMkLst>
        </pc:grpChg>
        <pc:picChg chg="add del">
          <ac:chgData name="Tamara Baker" userId="bb2b3320-e043-4d25-bf44-c9aa5887d412" providerId="ADAL" clId="{1E242FC3-AEBC-4F92-9D08-FA9BD6952C06}" dt="2024-07-02T04:11:39.923" v="375" actId="478"/>
          <ac:picMkLst>
            <pc:docMk/>
            <pc:sldMk cId="1392233024" sldId="267"/>
            <ac:picMk id="4" creationId="{E2A478D5-764F-2C03-BCE7-01F0D27C8024}"/>
          </ac:picMkLst>
        </pc:picChg>
        <pc:picChg chg="add del mod">
          <ac:chgData name="Tamara Baker" userId="bb2b3320-e043-4d25-bf44-c9aa5887d412" providerId="ADAL" clId="{1E242FC3-AEBC-4F92-9D08-FA9BD6952C06}" dt="2024-07-02T04:11:54.781" v="377" actId="478"/>
          <ac:picMkLst>
            <pc:docMk/>
            <pc:sldMk cId="1392233024" sldId="267"/>
            <ac:picMk id="5" creationId="{02E8A275-586B-7670-A222-DBC154F96BF2}"/>
          </ac:picMkLst>
        </pc:picChg>
        <pc:picChg chg="add mod">
          <ac:chgData name="Tamara Baker" userId="bb2b3320-e043-4d25-bf44-c9aa5887d412" providerId="ADAL" clId="{1E242FC3-AEBC-4F92-9D08-FA9BD6952C06}" dt="2024-07-02T04:12:08.003" v="379" actId="26606"/>
          <ac:picMkLst>
            <pc:docMk/>
            <pc:sldMk cId="1392233024" sldId="267"/>
            <ac:picMk id="8" creationId="{3E1A8AF2-9763-6975-7134-B3D0AA0E2E9D}"/>
          </ac:picMkLst>
        </pc:picChg>
      </pc:sldChg>
      <pc:sldChg chg="addSp delSp modSp new del mod setBg">
        <pc:chgData name="Tamara Baker" userId="bb2b3320-e043-4d25-bf44-c9aa5887d412" providerId="ADAL" clId="{1E242FC3-AEBC-4F92-9D08-FA9BD6952C06}" dt="2024-07-02T04:11:03.099" v="371" actId="47"/>
        <pc:sldMkLst>
          <pc:docMk/>
          <pc:sldMk cId="2531328988" sldId="267"/>
        </pc:sldMkLst>
        <pc:spChg chg="mod">
          <ac:chgData name="Tamara Baker" userId="bb2b3320-e043-4d25-bf44-c9aa5887d412" providerId="ADAL" clId="{1E242FC3-AEBC-4F92-9D08-FA9BD6952C06}" dt="2024-07-02T04:11:00.055" v="370" actId="20577"/>
          <ac:spMkLst>
            <pc:docMk/>
            <pc:sldMk cId="2531328988" sldId="267"/>
            <ac:spMk id="2" creationId="{C0318393-7633-AE27-EB5C-DC884D0175C1}"/>
          </ac:spMkLst>
        </pc:spChg>
        <pc:spChg chg="del">
          <ac:chgData name="Tamara Baker" userId="bb2b3320-e043-4d25-bf44-c9aa5887d412" providerId="ADAL" clId="{1E242FC3-AEBC-4F92-9D08-FA9BD6952C06}" dt="2024-07-02T04:10:49.688" v="361"/>
          <ac:spMkLst>
            <pc:docMk/>
            <pc:sldMk cId="2531328988" sldId="267"/>
            <ac:spMk id="3" creationId="{10309ADA-E613-E27F-67E8-ED3208F23686}"/>
          </ac:spMkLst>
        </pc:spChg>
        <pc:spChg chg="add">
          <ac:chgData name="Tamara Baker" userId="bb2b3320-e043-4d25-bf44-c9aa5887d412" providerId="ADAL" clId="{1E242FC3-AEBC-4F92-9D08-FA9BD6952C06}" dt="2024-07-02T04:10:54.056" v="363" actId="26606"/>
          <ac:spMkLst>
            <pc:docMk/>
            <pc:sldMk cId="2531328988" sldId="267"/>
            <ac:spMk id="8" creationId="{452A70F4-0AFE-252F-F563-F656A6563DBE}"/>
          </ac:spMkLst>
        </pc:spChg>
        <pc:spChg chg="add">
          <ac:chgData name="Tamara Baker" userId="bb2b3320-e043-4d25-bf44-c9aa5887d412" providerId="ADAL" clId="{1E242FC3-AEBC-4F92-9D08-FA9BD6952C06}" dt="2024-07-02T04:10:54.056" v="363" actId="26606"/>
          <ac:spMkLst>
            <pc:docMk/>
            <pc:sldMk cId="2531328988" sldId="267"/>
            <ac:spMk id="11" creationId="{F13C74B1-5B17-4795-BED0-7140497B445A}"/>
          </ac:spMkLst>
        </pc:spChg>
        <pc:spChg chg="add">
          <ac:chgData name="Tamara Baker" userId="bb2b3320-e043-4d25-bf44-c9aa5887d412" providerId="ADAL" clId="{1E242FC3-AEBC-4F92-9D08-FA9BD6952C06}" dt="2024-07-02T04:10:54.056" v="363" actId="26606"/>
          <ac:spMkLst>
            <pc:docMk/>
            <pc:sldMk cId="2531328988" sldId="267"/>
            <ac:spMk id="13" creationId="{D4974D33-8DC5-464E-8C6D-BE58F0669C17}"/>
          </ac:spMkLst>
        </pc:spChg>
        <pc:picChg chg="add mod">
          <ac:chgData name="Tamara Baker" userId="bb2b3320-e043-4d25-bf44-c9aa5887d412" providerId="ADAL" clId="{1E242FC3-AEBC-4F92-9D08-FA9BD6952C06}" dt="2024-07-02T04:10:54.056" v="363" actId="26606"/>
          <ac:picMkLst>
            <pc:docMk/>
            <pc:sldMk cId="2531328988" sldId="267"/>
            <ac:picMk id="4" creationId="{3EF0B792-095D-E174-44E9-0EE87F4A13A6}"/>
          </ac:picMkLst>
        </pc:picChg>
      </pc:sldChg>
      <pc:sldChg chg="addSp delSp modSp new mod setBg">
        <pc:chgData name="Tamara Baker" userId="bb2b3320-e043-4d25-bf44-c9aa5887d412" providerId="ADAL" clId="{1E242FC3-AEBC-4F92-9D08-FA9BD6952C06}" dt="2024-07-02T04:16:03.134" v="613" actId="20577"/>
        <pc:sldMkLst>
          <pc:docMk/>
          <pc:sldMk cId="1015072730" sldId="268"/>
        </pc:sldMkLst>
        <pc:spChg chg="del">
          <ac:chgData name="Tamara Baker" userId="bb2b3320-e043-4d25-bf44-c9aa5887d412" providerId="ADAL" clId="{1E242FC3-AEBC-4F92-9D08-FA9BD6952C06}" dt="2024-07-02T04:14:00.061" v="434" actId="26606"/>
          <ac:spMkLst>
            <pc:docMk/>
            <pc:sldMk cId="1015072730" sldId="268"/>
            <ac:spMk id="2" creationId="{C74BF570-7E05-3F50-FB31-0CE21594F569}"/>
          </ac:spMkLst>
        </pc:spChg>
        <pc:spChg chg="del">
          <ac:chgData name="Tamara Baker" userId="bb2b3320-e043-4d25-bf44-c9aa5887d412" providerId="ADAL" clId="{1E242FC3-AEBC-4F92-9D08-FA9BD6952C06}" dt="2024-07-02T04:14:00.061" v="434" actId="26606"/>
          <ac:spMkLst>
            <pc:docMk/>
            <pc:sldMk cId="1015072730" sldId="268"/>
            <ac:spMk id="3" creationId="{F46C8C6A-0FD9-211D-B9F3-319946CBBAF3}"/>
          </ac:spMkLst>
        </pc:spChg>
        <pc:spChg chg="add mod">
          <ac:chgData name="Tamara Baker" userId="bb2b3320-e043-4d25-bf44-c9aa5887d412" providerId="ADAL" clId="{1E242FC3-AEBC-4F92-9D08-FA9BD6952C06}" dt="2024-07-02T04:14:44.775" v="521" actId="20577"/>
          <ac:spMkLst>
            <pc:docMk/>
            <pc:sldMk cId="1015072730" sldId="268"/>
            <ac:spMk id="5" creationId="{612F87B0-B63E-6CB0-352F-9CEA1484D9EB}"/>
          </ac:spMkLst>
        </pc:spChg>
        <pc:spChg chg="add mod">
          <ac:chgData name="Tamara Baker" userId="bb2b3320-e043-4d25-bf44-c9aa5887d412" providerId="ADAL" clId="{1E242FC3-AEBC-4F92-9D08-FA9BD6952C06}" dt="2024-07-02T04:16:03.134" v="613" actId="20577"/>
          <ac:spMkLst>
            <pc:docMk/>
            <pc:sldMk cId="1015072730" sldId="268"/>
            <ac:spMk id="6" creationId="{5F272781-6155-7502-C093-ED24914478F8}"/>
          </ac:spMkLst>
        </pc:spChg>
        <pc:spChg chg="add">
          <ac:chgData name="Tamara Baker" userId="bb2b3320-e043-4d25-bf44-c9aa5887d412" providerId="ADAL" clId="{1E242FC3-AEBC-4F92-9D08-FA9BD6952C06}" dt="2024-07-02T04:14:00.061" v="434" actId="26606"/>
          <ac:spMkLst>
            <pc:docMk/>
            <pc:sldMk cId="1015072730" sldId="268"/>
            <ac:spMk id="9" creationId="{42A4FC2C-047E-45A5-965D-8E1E3BF09BC6}"/>
          </ac:spMkLst>
        </pc:spChg>
        <pc:picChg chg="add mod">
          <ac:chgData name="Tamara Baker" userId="bb2b3320-e043-4d25-bf44-c9aa5887d412" providerId="ADAL" clId="{1E242FC3-AEBC-4F92-9D08-FA9BD6952C06}" dt="2024-07-02T04:14:00.061" v="434" actId="26606"/>
          <ac:picMkLst>
            <pc:docMk/>
            <pc:sldMk cId="1015072730" sldId="268"/>
            <ac:picMk id="4" creationId="{05A2E047-8179-11E9-7617-F208D87B8F9B}"/>
          </ac:picMkLst>
        </pc:picChg>
      </pc:sldChg>
      <pc:sldChg chg="addSp delSp modSp new mod setBg">
        <pc:chgData name="Tamara Baker" userId="bb2b3320-e043-4d25-bf44-c9aa5887d412" providerId="ADAL" clId="{1E242FC3-AEBC-4F92-9D08-FA9BD6952C06}" dt="2024-07-02T04:19:57.638" v="676" actId="20577"/>
        <pc:sldMkLst>
          <pc:docMk/>
          <pc:sldMk cId="3854313347" sldId="269"/>
        </pc:sldMkLst>
        <pc:spChg chg="mod ord">
          <ac:chgData name="Tamara Baker" userId="bb2b3320-e043-4d25-bf44-c9aa5887d412" providerId="ADAL" clId="{1E242FC3-AEBC-4F92-9D08-FA9BD6952C06}" dt="2024-07-02T04:19:03.146" v="620" actId="26606"/>
          <ac:spMkLst>
            <pc:docMk/>
            <pc:sldMk cId="3854313347" sldId="269"/>
            <ac:spMk id="2" creationId="{B1E9459F-B93F-CF81-45A7-E4CFD99BEC89}"/>
          </ac:spMkLst>
        </pc:spChg>
        <pc:spChg chg="del">
          <ac:chgData name="Tamara Baker" userId="bb2b3320-e043-4d25-bf44-c9aa5887d412" providerId="ADAL" clId="{1E242FC3-AEBC-4F92-9D08-FA9BD6952C06}" dt="2024-07-02T04:17:42.372" v="615"/>
          <ac:spMkLst>
            <pc:docMk/>
            <pc:sldMk cId="3854313347" sldId="269"/>
            <ac:spMk id="3" creationId="{F615EFA6-1CE9-CDDA-928B-459E82F98AB6}"/>
          </ac:spMkLst>
        </pc:spChg>
        <pc:spChg chg="add del mod">
          <ac:chgData name="Tamara Baker" userId="bb2b3320-e043-4d25-bf44-c9aa5887d412" providerId="ADAL" clId="{1E242FC3-AEBC-4F92-9D08-FA9BD6952C06}" dt="2024-07-02T04:18:57.645" v="617"/>
          <ac:spMkLst>
            <pc:docMk/>
            <pc:sldMk cId="3854313347" sldId="269"/>
            <ac:spMk id="6" creationId="{C63A10B3-518E-5895-34CA-8965D2509CFF}"/>
          </ac:spMkLst>
        </pc:spChg>
        <pc:spChg chg="add mod">
          <ac:chgData name="Tamara Baker" userId="bb2b3320-e043-4d25-bf44-c9aa5887d412" providerId="ADAL" clId="{1E242FC3-AEBC-4F92-9D08-FA9BD6952C06}" dt="2024-07-02T04:19:57.638" v="676" actId="20577"/>
          <ac:spMkLst>
            <pc:docMk/>
            <pc:sldMk cId="3854313347" sldId="269"/>
            <ac:spMk id="9" creationId="{9EC93E8D-59FF-4DE5-D998-DE2660D96AD8}"/>
          </ac:spMkLst>
        </pc:spChg>
        <pc:spChg chg="add del">
          <ac:chgData name="Tamara Baker" userId="bb2b3320-e043-4d25-bf44-c9aa5887d412" providerId="ADAL" clId="{1E242FC3-AEBC-4F92-9D08-FA9BD6952C06}" dt="2024-07-02T04:19:03.142" v="619" actId="26606"/>
          <ac:spMkLst>
            <pc:docMk/>
            <pc:sldMk cId="3854313347" sldId="269"/>
            <ac:spMk id="11" creationId="{73322E8D-2FDF-4A87-C5BB-8C8847CDDFC6}"/>
          </ac:spMkLst>
        </pc:spChg>
        <pc:spChg chg="add">
          <ac:chgData name="Tamara Baker" userId="bb2b3320-e043-4d25-bf44-c9aa5887d412" providerId="ADAL" clId="{1E242FC3-AEBC-4F92-9D08-FA9BD6952C06}" dt="2024-07-02T04:19:03.146" v="620" actId="26606"/>
          <ac:spMkLst>
            <pc:docMk/>
            <pc:sldMk cId="3854313347" sldId="269"/>
            <ac:spMk id="18" creationId="{3ECBE1F1-D69B-4AFA-ABD5-8E41720EF6DE}"/>
          </ac:spMkLst>
        </pc:spChg>
        <pc:spChg chg="add">
          <ac:chgData name="Tamara Baker" userId="bb2b3320-e043-4d25-bf44-c9aa5887d412" providerId="ADAL" clId="{1E242FC3-AEBC-4F92-9D08-FA9BD6952C06}" dt="2024-07-02T04:19:03.146" v="620" actId="26606"/>
          <ac:spMkLst>
            <pc:docMk/>
            <pc:sldMk cId="3854313347" sldId="269"/>
            <ac:spMk id="19" creationId="{603A6265-E10C-4B85-9C20-E75FCAF9CC63}"/>
          </ac:spMkLst>
        </pc:spChg>
        <pc:spChg chg="add">
          <ac:chgData name="Tamara Baker" userId="bb2b3320-e043-4d25-bf44-c9aa5887d412" providerId="ADAL" clId="{1E242FC3-AEBC-4F92-9D08-FA9BD6952C06}" dt="2024-07-02T04:19:03.146" v="620" actId="26606"/>
          <ac:spMkLst>
            <pc:docMk/>
            <pc:sldMk cId="3854313347" sldId="269"/>
            <ac:spMk id="20" creationId="{8A8B0CC2-642C-61E3-5E1D-E3FEC88607D2}"/>
          </ac:spMkLst>
        </pc:spChg>
        <pc:grpChg chg="add del">
          <ac:chgData name="Tamara Baker" userId="bb2b3320-e043-4d25-bf44-c9aa5887d412" providerId="ADAL" clId="{1E242FC3-AEBC-4F92-9D08-FA9BD6952C06}" dt="2024-07-02T04:19:03.142" v="619" actId="26606"/>
          <ac:grpSpMkLst>
            <pc:docMk/>
            <pc:sldMk cId="3854313347" sldId="269"/>
            <ac:grpSpMk id="14" creationId="{5EFBDE31-BB3E-6CFC-23CD-B5976DA38438}"/>
          </ac:grpSpMkLst>
        </pc:grpChg>
        <pc:picChg chg="add del mod">
          <ac:chgData name="Tamara Baker" userId="bb2b3320-e043-4d25-bf44-c9aa5887d412" providerId="ADAL" clId="{1E242FC3-AEBC-4F92-9D08-FA9BD6952C06}" dt="2024-07-02T04:18:30.988" v="616" actId="478"/>
          <ac:picMkLst>
            <pc:docMk/>
            <pc:sldMk cId="3854313347" sldId="269"/>
            <ac:picMk id="4" creationId="{8299B22B-3D73-F7D3-558B-F38F009CBAE6}"/>
          </ac:picMkLst>
        </pc:picChg>
        <pc:picChg chg="add del mod">
          <ac:chgData name="Tamara Baker" userId="bb2b3320-e043-4d25-bf44-c9aa5887d412" providerId="ADAL" clId="{1E242FC3-AEBC-4F92-9D08-FA9BD6952C06}" dt="2024-07-02T04:19:11.081" v="621" actId="478"/>
          <ac:picMkLst>
            <pc:docMk/>
            <pc:sldMk cId="3854313347" sldId="269"/>
            <ac:picMk id="7" creationId="{5D1299C0-5CDE-C729-2723-CF3415332670}"/>
          </ac:picMkLst>
        </pc:picChg>
        <pc:picChg chg="add mod">
          <ac:chgData name="Tamara Baker" userId="bb2b3320-e043-4d25-bf44-c9aa5887d412" providerId="ADAL" clId="{1E242FC3-AEBC-4F92-9D08-FA9BD6952C06}" dt="2024-07-02T04:19:29.854" v="623" actId="1076"/>
          <ac:picMkLst>
            <pc:docMk/>
            <pc:sldMk cId="3854313347" sldId="269"/>
            <ac:picMk id="8" creationId="{B5E53AB1-A500-0069-62CE-42A3872BAC7C}"/>
          </ac:picMkLst>
        </pc:picChg>
      </pc:sldChg>
      <pc:sldChg chg="addSp delSp modSp new mod setBg">
        <pc:chgData name="Tamara Baker" userId="bb2b3320-e043-4d25-bf44-c9aa5887d412" providerId="ADAL" clId="{1E242FC3-AEBC-4F92-9D08-FA9BD6952C06}" dt="2024-07-02T04:33:54.050" v="924" actId="20577"/>
        <pc:sldMkLst>
          <pc:docMk/>
          <pc:sldMk cId="2357864282" sldId="270"/>
        </pc:sldMkLst>
        <pc:spChg chg="del">
          <ac:chgData name="Tamara Baker" userId="bb2b3320-e043-4d25-bf44-c9aa5887d412" providerId="ADAL" clId="{1E242FC3-AEBC-4F92-9D08-FA9BD6952C06}" dt="2024-07-02T04:29:14.814" v="779" actId="478"/>
          <ac:spMkLst>
            <pc:docMk/>
            <pc:sldMk cId="2357864282" sldId="270"/>
            <ac:spMk id="2" creationId="{7B784B34-D6BA-C31C-0BC0-1416D1EDAB69}"/>
          </ac:spMkLst>
        </pc:spChg>
        <pc:spChg chg="del">
          <ac:chgData name="Tamara Baker" userId="bb2b3320-e043-4d25-bf44-c9aa5887d412" providerId="ADAL" clId="{1E242FC3-AEBC-4F92-9D08-FA9BD6952C06}" dt="2024-07-02T04:20:38.115" v="678"/>
          <ac:spMkLst>
            <pc:docMk/>
            <pc:sldMk cId="2357864282" sldId="270"/>
            <ac:spMk id="3" creationId="{4473A070-93D8-268C-B876-D076EDDE2B11}"/>
          </ac:spMkLst>
        </pc:spChg>
        <pc:spChg chg="add del mod">
          <ac:chgData name="Tamara Baker" userId="bb2b3320-e043-4d25-bf44-c9aa5887d412" providerId="ADAL" clId="{1E242FC3-AEBC-4F92-9D08-FA9BD6952C06}" dt="2024-07-02T04:32:34.082" v="870" actId="21"/>
          <ac:spMkLst>
            <pc:docMk/>
            <pc:sldMk cId="2357864282" sldId="270"/>
            <ac:spMk id="6" creationId="{6D65BC75-32BF-F1BB-09F0-6393583C32E5}"/>
          </ac:spMkLst>
        </pc:spChg>
        <pc:spChg chg="add del mod">
          <ac:chgData name="Tamara Baker" userId="bb2b3320-e043-4d25-bf44-c9aa5887d412" providerId="ADAL" clId="{1E242FC3-AEBC-4F92-9D08-FA9BD6952C06}" dt="2024-07-02T04:32:23.962" v="869" actId="478"/>
          <ac:spMkLst>
            <pc:docMk/>
            <pc:sldMk cId="2357864282" sldId="270"/>
            <ac:spMk id="9" creationId="{347CE007-3BC6-FC48-8CCC-A454DC910520}"/>
          </ac:spMkLst>
        </pc:spChg>
        <pc:spChg chg="add del">
          <ac:chgData name="Tamara Baker" userId="bb2b3320-e043-4d25-bf44-c9aa5887d412" providerId="ADAL" clId="{1E242FC3-AEBC-4F92-9D08-FA9BD6952C06}" dt="2024-07-02T04:29:31.496" v="781" actId="26606"/>
          <ac:spMkLst>
            <pc:docMk/>
            <pc:sldMk cId="2357864282" sldId="270"/>
            <ac:spMk id="10" creationId="{80CCAACE-815D-4A79-875A-B7EFC28F7D2B}"/>
          </ac:spMkLst>
        </pc:spChg>
        <pc:spChg chg="add mod">
          <ac:chgData name="Tamara Baker" userId="bb2b3320-e043-4d25-bf44-c9aa5887d412" providerId="ADAL" clId="{1E242FC3-AEBC-4F92-9D08-FA9BD6952C06}" dt="2024-07-02T04:33:00.748" v="874" actId="1076"/>
          <ac:spMkLst>
            <pc:docMk/>
            <pc:sldMk cId="2357864282" sldId="270"/>
            <ac:spMk id="11" creationId="{6D65BC75-32BF-F1BB-09F0-6393583C32E5}"/>
          </ac:spMkLst>
        </pc:spChg>
        <pc:spChg chg="add del">
          <ac:chgData name="Tamara Baker" userId="bb2b3320-e043-4d25-bf44-c9aa5887d412" providerId="ADAL" clId="{1E242FC3-AEBC-4F92-9D08-FA9BD6952C06}" dt="2024-07-02T04:32:44.239" v="871" actId="26606"/>
          <ac:spMkLst>
            <pc:docMk/>
            <pc:sldMk cId="2357864282" sldId="270"/>
            <ac:spMk id="12" creationId="{42A4FC2C-047E-45A5-965D-8E1E3BF09BC6}"/>
          </ac:spMkLst>
        </pc:spChg>
        <pc:spChg chg="add mod">
          <ac:chgData name="Tamara Baker" userId="bb2b3320-e043-4d25-bf44-c9aa5887d412" providerId="ADAL" clId="{1E242FC3-AEBC-4F92-9D08-FA9BD6952C06}" dt="2024-07-02T04:33:54.050" v="924" actId="20577"/>
          <ac:spMkLst>
            <pc:docMk/>
            <pc:sldMk cId="2357864282" sldId="270"/>
            <ac:spMk id="13" creationId="{4D555E10-48E6-7C87-6651-97D2B02617AD}"/>
          </ac:spMkLst>
        </pc:spChg>
        <pc:spChg chg="add">
          <ac:chgData name="Tamara Baker" userId="bb2b3320-e043-4d25-bf44-c9aa5887d412" providerId="ADAL" clId="{1E242FC3-AEBC-4F92-9D08-FA9BD6952C06}" dt="2024-07-02T04:32:44.239" v="871" actId="26606"/>
          <ac:spMkLst>
            <pc:docMk/>
            <pc:sldMk cId="2357864282" sldId="270"/>
            <ac:spMk id="17" creationId="{42A4FC2C-047E-45A5-965D-8E1E3BF09BC6}"/>
          </ac:spMkLst>
        </pc:spChg>
        <pc:picChg chg="add del mod ord">
          <ac:chgData name="Tamara Baker" userId="bb2b3320-e043-4d25-bf44-c9aa5887d412" providerId="ADAL" clId="{1E242FC3-AEBC-4F92-9D08-FA9BD6952C06}" dt="2024-07-02T04:32:21.290" v="868" actId="478"/>
          <ac:picMkLst>
            <pc:docMk/>
            <pc:sldMk cId="2357864282" sldId="270"/>
            <ac:picMk id="4" creationId="{FAF26ACB-3516-287B-F1AA-8EBD9ADF7855}"/>
          </ac:picMkLst>
        </pc:picChg>
        <pc:picChg chg="add mod ord">
          <ac:chgData name="Tamara Baker" userId="bb2b3320-e043-4d25-bf44-c9aa5887d412" providerId="ADAL" clId="{1E242FC3-AEBC-4F92-9D08-FA9BD6952C06}" dt="2024-07-02T04:32:53.436" v="873" actId="1076"/>
          <ac:picMkLst>
            <pc:docMk/>
            <pc:sldMk cId="2357864282" sldId="270"/>
            <ac:picMk id="5" creationId="{60BDD2CC-C06C-5D58-370F-D27AE0EFF9C7}"/>
          </ac:picMkLst>
        </pc:picChg>
        <pc:picChg chg="add mod">
          <ac:chgData name="Tamara Baker" userId="bb2b3320-e043-4d25-bf44-c9aa5887d412" providerId="ADAL" clId="{1E242FC3-AEBC-4F92-9D08-FA9BD6952C06}" dt="2024-07-02T04:32:44.239" v="871" actId="26606"/>
          <ac:picMkLst>
            <pc:docMk/>
            <pc:sldMk cId="2357864282" sldId="270"/>
            <ac:picMk id="7" creationId="{2997CAD4-5082-A092-E19E-F48E698F461F}"/>
          </ac:picMkLst>
        </pc:picChg>
      </pc:sldChg>
      <pc:sldChg chg="addSp delSp modSp new mod setBg">
        <pc:chgData name="Tamara Baker" userId="bb2b3320-e043-4d25-bf44-c9aa5887d412" providerId="ADAL" clId="{1E242FC3-AEBC-4F92-9D08-FA9BD6952C06}" dt="2024-07-02T04:27:48.507" v="776" actId="1076"/>
        <pc:sldMkLst>
          <pc:docMk/>
          <pc:sldMk cId="605691870" sldId="271"/>
        </pc:sldMkLst>
        <pc:spChg chg="del mod ord">
          <ac:chgData name="Tamara Baker" userId="bb2b3320-e043-4d25-bf44-c9aa5887d412" providerId="ADAL" clId="{1E242FC3-AEBC-4F92-9D08-FA9BD6952C06}" dt="2024-07-02T04:25:06.052" v="698" actId="478"/>
          <ac:spMkLst>
            <pc:docMk/>
            <pc:sldMk cId="605691870" sldId="271"/>
            <ac:spMk id="2" creationId="{01C78D3D-39D3-020F-802B-F3B14FBD1A09}"/>
          </ac:spMkLst>
        </pc:spChg>
        <pc:spChg chg="del">
          <ac:chgData name="Tamara Baker" userId="bb2b3320-e043-4d25-bf44-c9aa5887d412" providerId="ADAL" clId="{1E242FC3-AEBC-4F92-9D08-FA9BD6952C06}" dt="2024-07-02T04:22:15.272" v="680"/>
          <ac:spMkLst>
            <pc:docMk/>
            <pc:sldMk cId="605691870" sldId="271"/>
            <ac:spMk id="3" creationId="{11CE8512-75A1-217C-CBFE-1B1C297E4DB1}"/>
          </ac:spMkLst>
        </pc:spChg>
        <pc:spChg chg="add del">
          <ac:chgData name="Tamara Baker" userId="bb2b3320-e043-4d25-bf44-c9aa5887d412" providerId="ADAL" clId="{1E242FC3-AEBC-4F92-9D08-FA9BD6952C06}" dt="2024-07-02T04:24:29.088" v="692" actId="26606"/>
          <ac:spMkLst>
            <pc:docMk/>
            <pc:sldMk cId="605691870" sldId="271"/>
            <ac:spMk id="7" creationId="{068E5CCC-C8B4-1C26-7EEC-22D3D6E680DA}"/>
          </ac:spMkLst>
        </pc:spChg>
        <pc:spChg chg="add del">
          <ac:chgData name="Tamara Baker" userId="bb2b3320-e043-4d25-bf44-c9aa5887d412" providerId="ADAL" clId="{1E242FC3-AEBC-4F92-9D08-FA9BD6952C06}" dt="2024-07-02T04:23:48.871" v="685"/>
          <ac:spMkLst>
            <pc:docMk/>
            <pc:sldMk cId="605691870" sldId="271"/>
            <ac:spMk id="9" creationId="{42F87E9E-2D79-D391-DAE0-AFE38EF76BF9}"/>
          </ac:spMkLst>
        </pc:spChg>
        <pc:spChg chg="add del">
          <ac:chgData name="Tamara Baker" userId="bb2b3320-e043-4d25-bf44-c9aa5887d412" providerId="ADAL" clId="{1E242FC3-AEBC-4F92-9D08-FA9BD6952C06}" dt="2024-07-02T04:22:48.730" v="683" actId="26606"/>
          <ac:spMkLst>
            <pc:docMk/>
            <pc:sldMk cId="605691870" sldId="271"/>
            <ac:spMk id="10" creationId="{4D4677D2-D5AC-4CF9-9EED-2B89D0A1C212}"/>
          </ac:spMkLst>
        </pc:spChg>
        <pc:spChg chg="add del mod">
          <ac:chgData name="Tamara Baker" userId="bb2b3320-e043-4d25-bf44-c9aa5887d412" providerId="ADAL" clId="{1E242FC3-AEBC-4F92-9D08-FA9BD6952C06}" dt="2024-07-02T04:25:03.527" v="697" actId="478"/>
          <ac:spMkLst>
            <pc:docMk/>
            <pc:sldMk cId="605691870" sldId="271"/>
            <ac:spMk id="11" creationId="{FA5135F6-2661-22F7-9B21-8D025302E97F}"/>
          </ac:spMkLst>
        </pc:spChg>
        <pc:spChg chg="add del">
          <ac:chgData name="Tamara Baker" userId="bb2b3320-e043-4d25-bf44-c9aa5887d412" providerId="ADAL" clId="{1E242FC3-AEBC-4F92-9D08-FA9BD6952C06}" dt="2024-07-02T04:22:48.730" v="683" actId="26606"/>
          <ac:spMkLst>
            <pc:docMk/>
            <pc:sldMk cId="605691870" sldId="271"/>
            <ac:spMk id="12" creationId="{AF695F69-7001-421E-98A8-E74156934A51}"/>
          </ac:spMkLst>
        </pc:spChg>
        <pc:spChg chg="add del">
          <ac:chgData name="Tamara Baker" userId="bb2b3320-e043-4d25-bf44-c9aa5887d412" providerId="ADAL" clId="{1E242FC3-AEBC-4F92-9D08-FA9BD6952C06}" dt="2024-07-02T04:24:29.088" v="692" actId="26606"/>
          <ac:spMkLst>
            <pc:docMk/>
            <pc:sldMk cId="605691870" sldId="271"/>
            <ac:spMk id="14" creationId="{5AA4F2E6-C9E1-359F-FAB8-8E34321074B0}"/>
          </ac:spMkLst>
        </pc:spChg>
        <pc:spChg chg="add mod">
          <ac:chgData name="Tamara Baker" userId="bb2b3320-e043-4d25-bf44-c9aa5887d412" providerId="ADAL" clId="{1E242FC3-AEBC-4F92-9D08-FA9BD6952C06}" dt="2024-07-02T04:25:52.319" v="726" actId="1076"/>
          <ac:spMkLst>
            <pc:docMk/>
            <pc:sldMk cId="605691870" sldId="271"/>
            <ac:spMk id="15" creationId="{30E98294-5707-DCBE-F107-EA7A0D3ED03C}"/>
          </ac:spMkLst>
        </pc:spChg>
        <pc:spChg chg="add del">
          <ac:chgData name="Tamara Baker" userId="bb2b3320-e043-4d25-bf44-c9aa5887d412" providerId="ADAL" clId="{1E242FC3-AEBC-4F92-9D08-FA9BD6952C06}" dt="2024-07-02T04:25:08.714" v="699" actId="26606"/>
          <ac:spMkLst>
            <pc:docMk/>
            <pc:sldMk cId="605691870" sldId="271"/>
            <ac:spMk id="16" creationId="{9D355BB6-1BB8-4828-B246-CFB31742D7B8}"/>
          </ac:spMkLst>
        </pc:spChg>
        <pc:spChg chg="add del">
          <ac:chgData name="Tamara Baker" userId="bb2b3320-e043-4d25-bf44-c9aa5887d412" providerId="ADAL" clId="{1E242FC3-AEBC-4F92-9D08-FA9BD6952C06}" dt="2024-07-02T04:25:08.714" v="699" actId="26606"/>
          <ac:spMkLst>
            <pc:docMk/>
            <pc:sldMk cId="605691870" sldId="271"/>
            <ac:spMk id="17" creationId="{CA52A9B9-B2B3-46F0-9D53-0EFF9905BF8F}"/>
          </ac:spMkLst>
        </pc:spChg>
        <pc:spChg chg="add del">
          <ac:chgData name="Tamara Baker" userId="bb2b3320-e043-4d25-bf44-c9aa5887d412" providerId="ADAL" clId="{1E242FC3-AEBC-4F92-9D08-FA9BD6952C06}" dt="2024-07-02T04:24:09.662" v="687" actId="26606"/>
          <ac:spMkLst>
            <pc:docMk/>
            <pc:sldMk cId="605691870" sldId="271"/>
            <ac:spMk id="18" creationId="{B869AA26-DBC1-3976-D9BA-901D361AF9F5}"/>
          </ac:spMkLst>
        </pc:spChg>
        <pc:spChg chg="add del">
          <ac:chgData name="Tamara Baker" userId="bb2b3320-e043-4d25-bf44-c9aa5887d412" providerId="ADAL" clId="{1E242FC3-AEBC-4F92-9D08-FA9BD6952C06}" dt="2024-07-02T04:25:08.714" v="699" actId="26606"/>
          <ac:spMkLst>
            <pc:docMk/>
            <pc:sldMk cId="605691870" sldId="271"/>
            <ac:spMk id="19" creationId="{38468727-63BE-4191-B4A6-C30C82C0E986}"/>
          </ac:spMkLst>
        </pc:spChg>
        <pc:spChg chg="add mod">
          <ac:chgData name="Tamara Baker" userId="bb2b3320-e043-4d25-bf44-c9aa5887d412" providerId="ADAL" clId="{1E242FC3-AEBC-4F92-9D08-FA9BD6952C06}" dt="2024-07-02T04:26:23.521" v="746" actId="1076"/>
          <ac:spMkLst>
            <pc:docMk/>
            <pc:sldMk cId="605691870" sldId="271"/>
            <ac:spMk id="20" creationId="{0A056006-DDAE-E50E-0923-1692B83B3183}"/>
          </ac:spMkLst>
        </pc:spChg>
        <pc:spChg chg="add del">
          <ac:chgData name="Tamara Baker" userId="bb2b3320-e043-4d25-bf44-c9aa5887d412" providerId="ADAL" clId="{1E242FC3-AEBC-4F92-9D08-FA9BD6952C06}" dt="2024-07-02T04:24:09.662" v="687" actId="26606"/>
          <ac:spMkLst>
            <pc:docMk/>
            <pc:sldMk cId="605691870" sldId="271"/>
            <ac:spMk id="21" creationId="{114C78B5-EC6B-4A39-8860-705100867457}"/>
          </ac:spMkLst>
        </pc:spChg>
        <pc:spChg chg="add mod">
          <ac:chgData name="Tamara Baker" userId="bb2b3320-e043-4d25-bf44-c9aa5887d412" providerId="ADAL" clId="{1E242FC3-AEBC-4F92-9D08-FA9BD6952C06}" dt="2024-07-02T04:27:48.507" v="776" actId="1076"/>
          <ac:spMkLst>
            <pc:docMk/>
            <pc:sldMk cId="605691870" sldId="271"/>
            <ac:spMk id="22" creationId="{D8CE6A4D-AB47-4601-5598-CA243C774B4D}"/>
          </ac:spMkLst>
        </pc:spChg>
        <pc:spChg chg="add">
          <ac:chgData name="Tamara Baker" userId="bb2b3320-e043-4d25-bf44-c9aa5887d412" providerId="ADAL" clId="{1E242FC3-AEBC-4F92-9D08-FA9BD6952C06}" dt="2024-07-02T04:25:08.714" v="699" actId="26606"/>
          <ac:spMkLst>
            <pc:docMk/>
            <pc:sldMk cId="605691870" sldId="271"/>
            <ac:spMk id="1031" creationId="{42A4FC2C-047E-45A5-965D-8E1E3BF09BC6}"/>
          </ac:spMkLst>
        </pc:spChg>
        <pc:grpChg chg="add del">
          <ac:chgData name="Tamara Baker" userId="bb2b3320-e043-4d25-bf44-c9aa5887d412" providerId="ADAL" clId="{1E242FC3-AEBC-4F92-9D08-FA9BD6952C06}" dt="2024-07-02T04:24:09.662" v="687" actId="26606"/>
          <ac:grpSpMkLst>
            <pc:docMk/>
            <pc:sldMk cId="605691870" sldId="271"/>
            <ac:grpSpMk id="23" creationId="{A50943B0-FDF7-4C2C-B784-9208C945A8C3}"/>
          </ac:grpSpMkLst>
        </pc:grpChg>
        <pc:picChg chg="add mod ord">
          <ac:chgData name="Tamara Baker" userId="bb2b3320-e043-4d25-bf44-c9aa5887d412" providerId="ADAL" clId="{1E242FC3-AEBC-4F92-9D08-FA9BD6952C06}" dt="2024-07-02T04:25:08.714" v="699" actId="26606"/>
          <ac:picMkLst>
            <pc:docMk/>
            <pc:sldMk cId="605691870" sldId="271"/>
            <ac:picMk id="4" creationId="{0A4AD258-9180-EEA7-6FE3-A84CC3D82622}"/>
          </ac:picMkLst>
        </pc:picChg>
        <pc:picChg chg="add mod ord">
          <ac:chgData name="Tamara Baker" userId="bb2b3320-e043-4d25-bf44-c9aa5887d412" providerId="ADAL" clId="{1E242FC3-AEBC-4F92-9D08-FA9BD6952C06}" dt="2024-07-02T04:26:29.487" v="747" actId="1076"/>
          <ac:picMkLst>
            <pc:docMk/>
            <pc:sldMk cId="605691870" sldId="271"/>
            <ac:picMk id="5" creationId="{D86C02D4-F8FB-1C86-3939-A05C98904420}"/>
          </ac:picMkLst>
        </pc:picChg>
        <pc:picChg chg="add del mod ord">
          <ac:chgData name="Tamara Baker" userId="bb2b3320-e043-4d25-bf44-c9aa5887d412" providerId="ADAL" clId="{1E242FC3-AEBC-4F92-9D08-FA9BD6952C06}" dt="2024-07-02T04:24:25.740" v="691" actId="478"/>
          <ac:picMkLst>
            <pc:docMk/>
            <pc:sldMk cId="605691870" sldId="271"/>
            <ac:picMk id="6" creationId="{9F0CE4BC-7988-5C8F-5A8E-969E59158038}"/>
          </ac:picMkLst>
        </pc:picChg>
        <pc:picChg chg="add del mod">
          <ac:chgData name="Tamara Baker" userId="bb2b3320-e043-4d25-bf44-c9aa5887d412" providerId="ADAL" clId="{1E242FC3-AEBC-4F92-9D08-FA9BD6952C06}" dt="2024-07-02T04:25:34.969" v="703" actId="478"/>
          <ac:picMkLst>
            <pc:docMk/>
            <pc:sldMk cId="605691870" sldId="271"/>
            <ac:picMk id="13" creationId="{97E088D3-5BA9-D345-71E5-44B48FE6BD73}"/>
          </ac:picMkLst>
        </pc:picChg>
        <pc:picChg chg="add mod">
          <ac:chgData name="Tamara Baker" userId="bb2b3320-e043-4d25-bf44-c9aa5887d412" providerId="ADAL" clId="{1E242FC3-AEBC-4F92-9D08-FA9BD6952C06}" dt="2024-07-02T04:25:08.714" v="699" actId="26606"/>
          <ac:picMkLst>
            <pc:docMk/>
            <pc:sldMk cId="605691870" sldId="271"/>
            <ac:picMk id="1026" creationId="{26D7E298-2BB9-8F44-7BB0-55857516FBEB}"/>
          </ac:picMkLst>
        </pc:picChg>
      </pc:sldChg>
      <pc:sldChg chg="addSp delSp modSp new mod setBg">
        <pc:chgData name="Tamara Baker" userId="bb2b3320-e043-4d25-bf44-c9aa5887d412" providerId="ADAL" clId="{1E242FC3-AEBC-4F92-9D08-FA9BD6952C06}" dt="2024-07-02T04:35:13.972" v="983" actId="20577"/>
        <pc:sldMkLst>
          <pc:docMk/>
          <pc:sldMk cId="1375983345" sldId="272"/>
        </pc:sldMkLst>
        <pc:spChg chg="add del">
          <ac:chgData name="Tamara Baker" userId="bb2b3320-e043-4d25-bf44-c9aa5887d412" providerId="ADAL" clId="{1E242FC3-AEBC-4F92-9D08-FA9BD6952C06}" dt="2024-07-02T04:34:44.465" v="929" actId="26606"/>
          <ac:spMkLst>
            <pc:docMk/>
            <pc:sldMk cId="1375983345" sldId="272"/>
            <ac:spMk id="2" creationId="{E8A2A4C6-5784-EAE8-D2F2-2FA4DBEFEE8C}"/>
          </ac:spMkLst>
        </pc:spChg>
        <pc:spChg chg="add del">
          <ac:chgData name="Tamara Baker" userId="bb2b3320-e043-4d25-bf44-c9aa5887d412" providerId="ADAL" clId="{1E242FC3-AEBC-4F92-9D08-FA9BD6952C06}" dt="2024-07-02T04:34:44.465" v="929" actId="26606"/>
          <ac:spMkLst>
            <pc:docMk/>
            <pc:sldMk cId="1375983345" sldId="272"/>
            <ac:spMk id="3" creationId="{A3F71C42-580B-92BE-DD50-A9FD0DBA63F7}"/>
          </ac:spMkLst>
        </pc:spChg>
        <pc:spChg chg="add mod">
          <ac:chgData name="Tamara Baker" userId="bb2b3320-e043-4d25-bf44-c9aa5887d412" providerId="ADAL" clId="{1E242FC3-AEBC-4F92-9D08-FA9BD6952C06}" dt="2024-07-02T04:35:13.972" v="983" actId="20577"/>
          <ac:spMkLst>
            <pc:docMk/>
            <pc:sldMk cId="1375983345" sldId="272"/>
            <ac:spMk id="5" creationId="{C682FB80-1E5F-B9BF-D11E-7F8C8385786D}"/>
          </ac:spMkLst>
        </pc:spChg>
        <pc:spChg chg="add del">
          <ac:chgData name="Tamara Baker" userId="bb2b3320-e043-4d25-bf44-c9aa5887d412" providerId="ADAL" clId="{1E242FC3-AEBC-4F92-9D08-FA9BD6952C06}" dt="2024-07-02T04:34:44.463" v="928" actId="26606"/>
          <ac:spMkLst>
            <pc:docMk/>
            <pc:sldMk cId="1375983345" sldId="272"/>
            <ac:spMk id="9" creationId="{AB8C311F-7253-4AED-9701-7FC0708C41C7}"/>
          </ac:spMkLst>
        </pc:spChg>
        <pc:spChg chg="add del">
          <ac:chgData name="Tamara Baker" userId="bb2b3320-e043-4d25-bf44-c9aa5887d412" providerId="ADAL" clId="{1E242FC3-AEBC-4F92-9D08-FA9BD6952C06}" dt="2024-07-02T04:34:44.463" v="928" actId="26606"/>
          <ac:spMkLst>
            <pc:docMk/>
            <pc:sldMk cId="1375983345" sldId="272"/>
            <ac:spMk id="11" creationId="{FD073016-B734-483B-8953-5BADEE145112}"/>
          </ac:spMkLst>
        </pc:spChg>
        <pc:spChg chg="add del">
          <ac:chgData name="Tamara Baker" userId="bb2b3320-e043-4d25-bf44-c9aa5887d412" providerId="ADAL" clId="{1E242FC3-AEBC-4F92-9D08-FA9BD6952C06}" dt="2024-07-02T04:34:44.463" v="928" actId="26606"/>
          <ac:spMkLst>
            <pc:docMk/>
            <pc:sldMk cId="1375983345" sldId="272"/>
            <ac:spMk id="13" creationId="{90A7EAB6-59D3-4325-8DE6-E0CA4009CE53}"/>
          </ac:spMkLst>
        </pc:spChg>
        <pc:spChg chg="add del">
          <ac:chgData name="Tamara Baker" userId="bb2b3320-e043-4d25-bf44-c9aa5887d412" providerId="ADAL" clId="{1E242FC3-AEBC-4F92-9D08-FA9BD6952C06}" dt="2024-07-02T04:34:44.463" v="928" actId="26606"/>
          <ac:spMkLst>
            <pc:docMk/>
            <pc:sldMk cId="1375983345" sldId="272"/>
            <ac:spMk id="15" creationId="{A8D57A06-A426-446D-B02C-A2DC6B62E45E}"/>
          </ac:spMkLst>
        </pc:spChg>
        <pc:spChg chg="add">
          <ac:chgData name="Tamara Baker" userId="bb2b3320-e043-4d25-bf44-c9aa5887d412" providerId="ADAL" clId="{1E242FC3-AEBC-4F92-9D08-FA9BD6952C06}" dt="2024-07-02T04:34:44.465" v="929" actId="26606"/>
          <ac:spMkLst>
            <pc:docMk/>
            <pc:sldMk cId="1375983345" sldId="272"/>
            <ac:spMk id="17" creationId="{42A4FC2C-047E-45A5-965D-8E1E3BF09BC6}"/>
          </ac:spMkLst>
        </pc:spChg>
        <pc:picChg chg="add mod">
          <ac:chgData name="Tamara Baker" userId="bb2b3320-e043-4d25-bf44-c9aa5887d412" providerId="ADAL" clId="{1E242FC3-AEBC-4F92-9D08-FA9BD6952C06}" dt="2024-07-02T04:34:44.465" v="929" actId="26606"/>
          <ac:picMkLst>
            <pc:docMk/>
            <pc:sldMk cId="1375983345" sldId="272"/>
            <ac:picMk id="4" creationId="{CA809983-0B11-6A16-E8D9-9F23441BD19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8E01-86A1-F857-05D6-63B698549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4E87C-EA81-3158-1CBF-A17528B2F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66B33-C9C3-E199-65AF-0DD00F11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F28B4-5697-547C-125A-A2BAB969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977E2-84C6-ADDD-9C56-AF52FC12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779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16DE-8112-482B-F229-8976C0BD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69F92-79F7-3ECF-F89D-BC3AAD584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A81FD-DBB3-61C6-B49A-1E421AB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969E2-CA78-C4B4-8C31-334A6433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A3DEE-40A5-7AF1-0505-E1E349DE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6571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1DF8D2-EE03-6A90-83CC-AB5A9BBBF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E392A4-D5C8-6698-C203-765DF90C5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52A3-9CB7-159A-7C1A-AB93BAD4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2474-865D-A832-DE7F-697E9702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2588D-A053-FFED-C39B-146CD603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989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350D-636B-49EE-21AB-C31E5986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B868-6FB6-EFF5-BA8A-F2E7AB35E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846A-25E5-C367-57F7-5E3946AC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F2BE3-08D1-00AB-8BCE-30503B8C0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1FAE1-3F5D-96BB-BD39-98C4EC1D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608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0F6F9-B849-12D7-2E55-C184B8EC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709A0-DED5-1E2F-5DB4-6CDB17DAE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145BF-4B8F-8560-3323-32EA0E11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A366E-BFCC-C0D3-C30F-D9A17A9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B6FBA-B65A-CA16-440F-5B9CB9CF9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62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53F0-FE46-3356-75EE-C64DAD111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52B88-7FE8-E2FE-83CE-E5A0A156C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1FF64-DC2C-A58D-E31D-D749F84EE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16E5B-3F5F-9FE8-B00C-D5F3B988A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772C3-29D7-5029-A95D-989F2586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11F43-06A2-5D30-C9EF-BC396A5B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791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D46B-0C22-42AA-8218-A19A24C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9C8E9-F456-3A98-AF47-4F8107BB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CD4D9-59DF-3247-39AB-BA016832A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1E5F4-A5D2-018E-8468-AD39F671F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2F9E3B-773F-F23E-2A31-33B8385DE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98CCA-4E80-2B02-8D00-8D913996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B6C106-C7EA-94B1-7C13-231371BB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AF532-622C-DB37-0F4B-CC588959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93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8FEA-B723-F96B-76FC-4496179F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2D01E-EFAE-45D9-F2B7-D2E2A8FD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A722D-75E2-C4B3-886B-BCBB707B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D4CED-28D0-2DAD-CC06-63ED6CF3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725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A449C-DC7A-4829-DD2F-397AE11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55080-C772-DB89-6A90-342C286B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C8758-59A2-9E72-FB6D-F035389E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200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DC36-3CAE-BB83-C671-0963AA29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3417D-3A81-5F11-DB33-5D05A4AC0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BB5EC-DBE3-5E8C-605C-8C28B5FC0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E2664-3B74-96B6-080B-E57F8E13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831E5-4570-4F13-3137-576C77C3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66363-B0F4-4521-C002-F5356492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53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3FFA-203F-CE8B-E300-C1B90AE8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06037-69D0-2083-8711-AAEC079ED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C3774-D150-225B-A898-75FEA1150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D1F7C-4339-F325-B6A6-94EC1C452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EF5D0-D433-FEB2-C70B-CA0CFAB8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5F3B0-6150-7075-B938-79A050DB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233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7729D-72C8-5E4C-750F-6A789EDF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A98F4-9D00-D043-B595-0D8B02760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067C8-0EBA-8A1B-05E5-A36E5EADA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55F0AB-3214-459B-928D-3E6F0A5B6BFD}" type="datetimeFigureOut">
              <a:rPr lang="en-AU" smtClean="0"/>
              <a:t>2/07/2024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BEA65-52AD-3B5D-8673-0545D7010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25699-CD3F-EFBD-72DF-549887F55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878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9FDB-61B2-E9EA-79AB-BE15723C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Celebrating First Nations Sporting </a:t>
            </a:r>
            <a:r>
              <a:rPr lang="en-AU" dirty="0" err="1"/>
              <a:t>Heros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3BDB4-0D58-CB5F-845C-1BB187E6C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NAIDOC Week Hall of Fame 2024</a:t>
            </a:r>
          </a:p>
        </p:txBody>
      </p:sp>
    </p:spTree>
    <p:extLst>
      <p:ext uri="{BB962C8B-B14F-4D97-AF65-F5344CB8AC3E}">
        <p14:creationId xmlns:p14="http://schemas.microsoft.com/office/powerpoint/2010/main" val="2901871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97CAD4-5082-A092-E19E-F48E698F4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4" r="13724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BDD2CC-C06C-5D58-370F-D27AE0EFF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5"/>
          <a:stretch/>
        </p:blipFill>
        <p:spPr>
          <a:xfrm>
            <a:off x="7998225" y="1"/>
            <a:ext cx="4193775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65BC75-32BF-F1BB-09F0-6393583C32E5}"/>
              </a:ext>
            </a:extLst>
          </p:cNvPr>
          <p:cNvSpPr txBox="1"/>
          <p:nvPr/>
        </p:nvSpPr>
        <p:spPr>
          <a:xfrm>
            <a:off x="9201150" y="5813550"/>
            <a:ext cx="286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Tracey Lee Barrell, Gold medallist Paralympian swimmer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555E10-48E6-7C87-6651-97D2B02617AD}"/>
              </a:ext>
            </a:extLst>
          </p:cNvPr>
          <p:cNvSpPr txBox="1"/>
          <p:nvPr/>
        </p:nvSpPr>
        <p:spPr>
          <a:xfrm>
            <a:off x="4972050" y="803400"/>
            <a:ext cx="286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Kevin Coombs </a:t>
            </a:r>
          </a:p>
          <a:p>
            <a:pPr algn="r"/>
            <a:r>
              <a:rPr lang="en-AU" dirty="0">
                <a:solidFill>
                  <a:schemeClr val="bg1"/>
                </a:solidFill>
              </a:rPr>
              <a:t>Five-time Basketball Paralympian </a:t>
            </a:r>
          </a:p>
        </p:txBody>
      </p:sp>
    </p:spTree>
    <p:extLst>
      <p:ext uri="{BB962C8B-B14F-4D97-AF65-F5344CB8AC3E}">
        <p14:creationId xmlns:p14="http://schemas.microsoft.com/office/powerpoint/2010/main" val="235786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4AD258-9180-EEA7-6FE3-A84CC3D82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102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C02D4-F8FB-1C86-3939-A05C98904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39"/>
          <a:stretch/>
        </p:blipFill>
        <p:spPr>
          <a:xfrm>
            <a:off x="6196928" y="181452"/>
            <a:ext cx="5803986" cy="3171422"/>
          </a:xfrm>
          <a:prstGeom prst="rect">
            <a:avLst/>
          </a:prstGeom>
        </p:spPr>
      </p:pic>
      <p:pic>
        <p:nvPicPr>
          <p:cNvPr id="1026" name="Picture 2" descr="Image result for first nations boxers">
            <a:extLst>
              <a:ext uri="{FF2B5EF4-FFF2-40B4-BE49-F238E27FC236}">
                <a16:creationId xmlns:a16="http://schemas.microsoft.com/office/drawing/2014/main" id="{26D7E298-2BB9-8F44-7BB0-55857516F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606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E98294-5707-DCBE-F107-EA7A0D3ED03C}"/>
              </a:ext>
            </a:extLst>
          </p:cNvPr>
          <p:cNvSpPr txBox="1"/>
          <p:nvPr/>
        </p:nvSpPr>
        <p:spPr>
          <a:xfrm>
            <a:off x="1171575" y="5307881"/>
            <a:ext cx="286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Lionel Rose, Boxer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056006-DDAE-E50E-0923-1692B83B3183}"/>
              </a:ext>
            </a:extLst>
          </p:cNvPr>
          <p:cNvSpPr txBox="1"/>
          <p:nvPr/>
        </p:nvSpPr>
        <p:spPr>
          <a:xfrm>
            <a:off x="5803987" y="282155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Anthony Mundine, Boxer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CE6A4D-AB47-4601-5598-CA243C774B4D}"/>
              </a:ext>
            </a:extLst>
          </p:cNvPr>
          <p:cNvSpPr txBox="1"/>
          <p:nvPr/>
        </p:nvSpPr>
        <p:spPr>
          <a:xfrm>
            <a:off x="9470275" y="3534326"/>
            <a:ext cx="253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err="1">
                <a:solidFill>
                  <a:schemeClr val="bg1"/>
                </a:solidFill>
              </a:rPr>
              <a:t>Maylifa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Peleseuma</a:t>
            </a:r>
            <a:r>
              <a:rPr lang="en-AU" dirty="0">
                <a:solidFill>
                  <a:schemeClr val="bg1"/>
                </a:solidFill>
              </a:rPr>
              <a:t>, Boxer</a:t>
            </a:r>
          </a:p>
        </p:txBody>
      </p:sp>
    </p:spTree>
    <p:extLst>
      <p:ext uri="{BB962C8B-B14F-4D97-AF65-F5344CB8AC3E}">
        <p14:creationId xmlns:p14="http://schemas.microsoft.com/office/powerpoint/2010/main" val="605691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809983-0B11-6A16-E8D9-9F23441BD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2FB80-1E5F-B9BF-D11E-7F8C8385786D}"/>
              </a:ext>
            </a:extLst>
          </p:cNvPr>
          <p:cNvSpPr txBox="1"/>
          <p:nvPr/>
        </p:nvSpPr>
        <p:spPr>
          <a:xfrm>
            <a:off x="9686925" y="238125"/>
            <a:ext cx="28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Jonathon Thurston</a:t>
            </a:r>
          </a:p>
          <a:p>
            <a:r>
              <a:rPr lang="en-AU">
                <a:solidFill>
                  <a:schemeClr val="bg1"/>
                </a:solidFill>
              </a:rPr>
              <a:t>Rugby League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3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BF179-6144-EB88-B6AE-608D27E8D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59983B-30FF-BA5D-16D4-5C02B8514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18" y="5234320"/>
            <a:ext cx="6931319" cy="752217"/>
          </a:xfrm>
        </p:spPr>
        <p:txBody>
          <a:bodyPr anchor="b">
            <a:normAutofit/>
          </a:bodyPr>
          <a:lstStyle/>
          <a:p>
            <a:pPr algn="l"/>
            <a:r>
              <a:rPr lang="en-A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Lydia Williams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3EE52C-F76A-8D25-7469-4F79976C7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819" y="6059086"/>
            <a:ext cx="6931319" cy="349725"/>
          </a:xfrm>
        </p:spPr>
        <p:txBody>
          <a:bodyPr anchor="t">
            <a:normAutofit/>
          </a:bodyPr>
          <a:lstStyle/>
          <a:p>
            <a:pPr algn="l"/>
            <a:r>
              <a:rPr lang="en-A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Matildas goalkeeper</a:t>
            </a:r>
          </a:p>
        </p:txBody>
      </p:sp>
    </p:spTree>
    <p:extLst>
      <p:ext uri="{BB962C8B-B14F-4D97-AF65-F5344CB8AC3E}">
        <p14:creationId xmlns:p14="http://schemas.microsoft.com/office/powerpoint/2010/main" val="99241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DEF020-4CF6-122E-D737-402C13A9F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87" b="9794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D98B9D-82C9-E94B-C1C5-F74853AC16DD}"/>
              </a:ext>
            </a:extLst>
          </p:cNvPr>
          <p:cNvSpPr txBox="1"/>
          <p:nvPr/>
        </p:nvSpPr>
        <p:spPr>
          <a:xfrm>
            <a:off x="9601012" y="5921865"/>
            <a:ext cx="259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Cathy Freeman</a:t>
            </a:r>
          </a:p>
          <a:p>
            <a:r>
              <a:rPr lang="en-AU" dirty="0">
                <a:solidFill>
                  <a:schemeClr val="bg1"/>
                </a:solidFill>
              </a:rPr>
              <a:t>400m Gold Medallist</a:t>
            </a:r>
          </a:p>
        </p:txBody>
      </p:sp>
    </p:spTree>
    <p:extLst>
      <p:ext uri="{BB962C8B-B14F-4D97-AF65-F5344CB8AC3E}">
        <p14:creationId xmlns:p14="http://schemas.microsoft.com/office/powerpoint/2010/main" val="62833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43342-691A-7524-098A-B72C7CBA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endParaRPr lang="en-AU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EDDBF9-D7BC-D342-0533-91238B90F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3DE41C-12B3-DF99-B1A1-5B87D4B03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3" r="1" b="22793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090A2-B287-478A-CABC-271EDF574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9" y="-264560"/>
            <a:ext cx="6096001" cy="8131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F612F3-ACA8-67E4-AE50-7ECC1F2C9435}"/>
              </a:ext>
            </a:extLst>
          </p:cNvPr>
          <p:cNvSpPr txBox="1"/>
          <p:nvPr/>
        </p:nvSpPr>
        <p:spPr>
          <a:xfrm>
            <a:off x="9601012" y="5921865"/>
            <a:ext cx="2590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Sam Riley</a:t>
            </a:r>
          </a:p>
          <a:p>
            <a:r>
              <a:rPr lang="en-AU" dirty="0">
                <a:solidFill>
                  <a:schemeClr val="bg1"/>
                </a:solidFill>
              </a:rPr>
              <a:t>Silver and bronze medallist swimmer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A191D5-C48E-E9F3-A970-65ABBA5B004E}"/>
              </a:ext>
            </a:extLst>
          </p:cNvPr>
          <p:cNvSpPr txBox="1"/>
          <p:nvPr/>
        </p:nvSpPr>
        <p:spPr>
          <a:xfrm>
            <a:off x="274434" y="239126"/>
            <a:ext cx="2590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Nicky Winman</a:t>
            </a:r>
          </a:p>
          <a:p>
            <a:r>
              <a:rPr lang="en-AU" dirty="0">
                <a:solidFill>
                  <a:schemeClr val="bg1"/>
                </a:solidFill>
              </a:rPr>
              <a:t>Australian Rules changemaker</a:t>
            </a:r>
          </a:p>
        </p:txBody>
      </p:sp>
    </p:spTree>
    <p:extLst>
      <p:ext uri="{BB962C8B-B14F-4D97-AF65-F5344CB8AC3E}">
        <p14:creationId xmlns:p14="http://schemas.microsoft.com/office/powerpoint/2010/main" val="38330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8C1A9B-EF4C-98F2-E5B3-158E35014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B27372-5FFB-4183-EEEA-1FD7CB7A938A}"/>
              </a:ext>
            </a:extLst>
          </p:cNvPr>
          <p:cNvSpPr txBox="1"/>
          <p:nvPr/>
        </p:nvSpPr>
        <p:spPr>
          <a:xfrm>
            <a:off x="400050" y="5781675"/>
            <a:ext cx="223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Ash Barty</a:t>
            </a:r>
          </a:p>
          <a:p>
            <a:r>
              <a:rPr lang="en-AU" dirty="0">
                <a:solidFill>
                  <a:schemeClr val="bg1"/>
                </a:solidFill>
              </a:rPr>
              <a:t>Former World No.1 Tennis</a:t>
            </a:r>
          </a:p>
        </p:txBody>
      </p:sp>
    </p:spTree>
    <p:extLst>
      <p:ext uri="{BB962C8B-B14F-4D97-AF65-F5344CB8AC3E}">
        <p14:creationId xmlns:p14="http://schemas.microsoft.com/office/powerpoint/2010/main" val="200710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A70D8C-BEA4-2E79-D290-FDEBB1811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481D6-E6B7-52D4-D058-B7BC10714543}"/>
              </a:ext>
            </a:extLst>
          </p:cNvPr>
          <p:cNvSpPr txBox="1"/>
          <p:nvPr/>
        </p:nvSpPr>
        <p:spPr>
          <a:xfrm>
            <a:off x="400050" y="5781675"/>
            <a:ext cx="286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Adam Goods</a:t>
            </a:r>
          </a:p>
          <a:p>
            <a:r>
              <a:rPr lang="en-AU" dirty="0">
                <a:solidFill>
                  <a:schemeClr val="bg1"/>
                </a:solidFill>
              </a:rPr>
              <a:t>Australian Rules player and 2014 Australian of the Year</a:t>
            </a:r>
          </a:p>
        </p:txBody>
      </p:sp>
    </p:spTree>
    <p:extLst>
      <p:ext uri="{BB962C8B-B14F-4D97-AF65-F5344CB8AC3E}">
        <p14:creationId xmlns:p14="http://schemas.microsoft.com/office/powerpoint/2010/main" val="145999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1A8AF2-9763-6975-7134-B3D0AA0E2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66" r="1" b="13665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5EE59F-9B4E-7D38-A0C3-75A878C63CC4}"/>
              </a:ext>
            </a:extLst>
          </p:cNvPr>
          <p:cNvSpPr txBox="1"/>
          <p:nvPr/>
        </p:nvSpPr>
        <p:spPr>
          <a:xfrm>
            <a:off x="9888110" y="2828925"/>
            <a:ext cx="223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Amanda Reid</a:t>
            </a:r>
          </a:p>
          <a:p>
            <a:r>
              <a:rPr lang="en-AU" dirty="0"/>
              <a:t>Paracycling world champion</a:t>
            </a:r>
          </a:p>
        </p:txBody>
      </p:sp>
    </p:spTree>
    <p:extLst>
      <p:ext uri="{BB962C8B-B14F-4D97-AF65-F5344CB8AC3E}">
        <p14:creationId xmlns:p14="http://schemas.microsoft.com/office/powerpoint/2010/main" val="139223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A2E047-8179-11E9-7617-F208D87B8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F87B0-B63E-6CB0-352F-9CEA1484D9EB}"/>
              </a:ext>
            </a:extLst>
          </p:cNvPr>
          <p:cNvSpPr txBox="1"/>
          <p:nvPr/>
        </p:nvSpPr>
        <p:spPr>
          <a:xfrm>
            <a:off x="266700" y="476250"/>
            <a:ext cx="286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Faith Thomas</a:t>
            </a:r>
          </a:p>
          <a:p>
            <a:r>
              <a:rPr lang="en-AU" dirty="0">
                <a:solidFill>
                  <a:schemeClr val="bg1"/>
                </a:solidFill>
              </a:rPr>
              <a:t>First Indigenous women to represent Australia in cricket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72781-6155-7502-C093-ED24914478F8}"/>
              </a:ext>
            </a:extLst>
          </p:cNvPr>
          <p:cNvSpPr txBox="1"/>
          <p:nvPr/>
        </p:nvSpPr>
        <p:spPr>
          <a:xfrm>
            <a:off x="9058275" y="412875"/>
            <a:ext cx="286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Ash Gardner</a:t>
            </a:r>
          </a:p>
          <a:p>
            <a:pPr algn="r"/>
            <a:r>
              <a:rPr lang="en-AU" dirty="0">
                <a:solidFill>
                  <a:schemeClr val="bg1"/>
                </a:solidFill>
              </a:rPr>
              <a:t>Australian cricketer and 2022 Belinda Clark Medal winner</a:t>
            </a:r>
          </a:p>
        </p:txBody>
      </p:sp>
    </p:spTree>
    <p:extLst>
      <p:ext uri="{BB962C8B-B14F-4D97-AF65-F5344CB8AC3E}">
        <p14:creationId xmlns:p14="http://schemas.microsoft.com/office/powerpoint/2010/main" val="1015072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9459F-B93F-CF81-45A7-E4CFD99B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endParaRPr lang="en-AU" sz="4000"/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8A8B0CC2-642C-61E3-5E1D-E3FEC8860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53AB1-A500-0069-62CE-42A3872BA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93E8D-59FF-4DE5-D998-DE2660D96AD8}"/>
              </a:ext>
            </a:extLst>
          </p:cNvPr>
          <p:cNvSpPr txBox="1"/>
          <p:nvPr/>
        </p:nvSpPr>
        <p:spPr>
          <a:xfrm>
            <a:off x="9058275" y="412875"/>
            <a:ext cx="286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Patty Mills</a:t>
            </a:r>
          </a:p>
          <a:p>
            <a:pPr algn="r"/>
            <a:r>
              <a:rPr lang="en-AU" dirty="0">
                <a:solidFill>
                  <a:schemeClr val="bg1"/>
                </a:solidFill>
              </a:rPr>
              <a:t>International basketball star</a:t>
            </a:r>
          </a:p>
        </p:txBody>
      </p:sp>
    </p:spTree>
    <p:extLst>
      <p:ext uri="{BB962C8B-B14F-4D97-AF65-F5344CB8AC3E}">
        <p14:creationId xmlns:p14="http://schemas.microsoft.com/office/powerpoint/2010/main" val="3854313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021e39-d2c4-4300-9434-a1b014537a26">
      <Terms xmlns="http://schemas.microsoft.com/office/infopath/2007/PartnerControls"/>
    </lcf76f155ced4ddcb4097134ff3c332f>
    <TaxCatchAll xmlns="dc892828-f2a2-4982-b446-8bb89ab4bbb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C96FACB6E144409CE5B3E68A47EADF" ma:contentTypeVersion="14" ma:contentTypeDescription="Create a new document." ma:contentTypeScope="" ma:versionID="3a30b9639316c97e0df8cf27497626a0">
  <xsd:schema xmlns:xsd="http://www.w3.org/2001/XMLSchema" xmlns:xs="http://www.w3.org/2001/XMLSchema" xmlns:p="http://schemas.microsoft.com/office/2006/metadata/properties" xmlns:ns2="12021e39-d2c4-4300-9434-a1b014537a26" xmlns:ns3="dc892828-f2a2-4982-b446-8bb89ab4bbbe" targetNamespace="http://schemas.microsoft.com/office/2006/metadata/properties" ma:root="true" ma:fieldsID="cc95d7b01be536471823f15fe0882151" ns2:_="" ns3:_="">
    <xsd:import namespace="12021e39-d2c4-4300-9434-a1b014537a26"/>
    <xsd:import namespace="dc892828-f2a2-4982-b446-8bb89ab4b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21e39-d2c4-4300-9434-a1b014537a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fc495e5-7a42-4726-adb2-1fe679b3a1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92828-f2a2-4982-b446-8bb89ab4bbb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ce384c7-4992-4106-9938-515860173c34}" ma:internalName="TaxCatchAll" ma:showField="CatchAllData" ma:web="dc892828-f2a2-4982-b446-8bb89ab4b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201230-2BB8-40A9-9134-29999996D6D2}">
  <ds:schemaRefs>
    <ds:schemaRef ds:uri="http://schemas.microsoft.com/office/2006/metadata/properties"/>
    <ds:schemaRef ds:uri="http://schemas.microsoft.com/office/infopath/2007/PartnerControls"/>
    <ds:schemaRef ds:uri="12021e39-d2c4-4300-9434-a1b014537a26"/>
    <ds:schemaRef ds:uri="dc892828-f2a2-4982-b446-8bb89ab4bbbe"/>
  </ds:schemaRefs>
</ds:datastoreItem>
</file>

<file path=customXml/itemProps2.xml><?xml version="1.0" encoding="utf-8"?>
<ds:datastoreItem xmlns:ds="http://schemas.openxmlformats.org/officeDocument/2006/customXml" ds:itemID="{8BF7B167-3136-4C34-B151-E7CF2BF523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272E01-A422-4370-ACC7-88D9088A7B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021e39-d2c4-4300-9434-a1b014537a26"/>
    <ds:schemaRef ds:uri="dc892828-f2a2-4982-b446-8bb89ab4bb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110</Words>
  <Application>Microsoft Office PowerPoint</Application>
  <PresentationFormat>Widescreen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Celebrating First Nations Sporting Heros</vt:lpstr>
      <vt:lpstr>Lydia Williams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Endeavour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Tamara Baker</dc:creator>
  <cp:lastModifiedBy>Tamara Baker</cp:lastModifiedBy>
  <cp:revision>1</cp:revision>
  <dcterms:created xsi:type="dcterms:W3CDTF">2024-07-01T05:29:52Z</dcterms:created>
  <dcterms:modified xsi:type="dcterms:W3CDTF">2024-07-02T04:35:14Z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0x0101006BC96FACB6E144409CE5B3E68A47EADF</vt:lpwstr>
  </property>
  <property fmtid="{D5CDD505-2E9C-101B-9397-08002B2CF9AE}" pid="3" name="MediaServiceImageTags">
    <vt:lpwstr/>
  </property>
</Properties>
</file>