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66" r:id="rId5"/>
    <p:sldId id="267" r:id="rId6"/>
    <p:sldId id="268" r:id="rId7"/>
    <p:sldId id="269" r:id="rId8"/>
    <p:sldId id="270" r:id="rId9"/>
    <p:sldId id="271" r:id="rId10"/>
    <p:sldId id="272"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A9671-F801-4BB4-B5AC-580E3160FD81}" v="8" dt="2024-07-05T06:59:50.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6" d="100"/>
          <a:sy n="106"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ker" userId="bb2b3320-e043-4d25-bf44-c9aa5887d412" providerId="ADAL" clId="{C77A9671-F801-4BB4-B5AC-580E3160FD81}"/>
    <pc:docChg chg="undo custSel addSld delSld modSld">
      <pc:chgData name="Tamara Baker" userId="bb2b3320-e043-4d25-bf44-c9aa5887d412" providerId="ADAL" clId="{C77A9671-F801-4BB4-B5AC-580E3160FD81}" dt="2024-07-05T07:01:37.336" v="734" actId="680"/>
      <pc:docMkLst>
        <pc:docMk/>
      </pc:docMkLst>
      <pc:sldChg chg="modSp mod">
        <pc:chgData name="Tamara Baker" userId="bb2b3320-e043-4d25-bf44-c9aa5887d412" providerId="ADAL" clId="{C77A9671-F801-4BB4-B5AC-580E3160FD81}" dt="2024-07-05T05:38:15.817" v="12" actId="20577"/>
        <pc:sldMkLst>
          <pc:docMk/>
          <pc:sldMk cId="2901871203" sldId="266"/>
        </pc:sldMkLst>
        <pc:spChg chg="mod">
          <ac:chgData name="Tamara Baker" userId="bb2b3320-e043-4d25-bf44-c9aa5887d412" providerId="ADAL" clId="{C77A9671-F801-4BB4-B5AC-580E3160FD81}" dt="2024-07-05T05:38:15.817" v="12" actId="20577"/>
          <ac:spMkLst>
            <pc:docMk/>
            <pc:sldMk cId="2901871203" sldId="266"/>
            <ac:spMk id="2" creationId="{F5B69FDB-61B2-E9EA-79AB-BE15723C77BC}"/>
          </ac:spMkLst>
        </pc:spChg>
      </pc:sldChg>
      <pc:sldChg chg="del">
        <pc:chgData name="Tamara Baker" userId="bb2b3320-e043-4d25-bf44-c9aa5887d412" providerId="ADAL" clId="{C77A9671-F801-4BB4-B5AC-580E3160FD81}" dt="2024-07-05T05:38:19.610" v="13" actId="47"/>
        <pc:sldMkLst>
          <pc:docMk/>
          <pc:sldMk cId="161471683" sldId="267"/>
        </pc:sldMkLst>
      </pc:sldChg>
      <pc:sldChg chg="addSp delSp modSp new mod setBg">
        <pc:chgData name="Tamara Baker" userId="bb2b3320-e043-4d25-bf44-c9aa5887d412" providerId="ADAL" clId="{C77A9671-F801-4BB4-B5AC-580E3160FD81}" dt="2024-07-05T06:42:02.604" v="44" actId="122"/>
        <pc:sldMkLst>
          <pc:docMk/>
          <pc:sldMk cId="2774517958" sldId="267"/>
        </pc:sldMkLst>
        <pc:spChg chg="del">
          <ac:chgData name="Tamara Baker" userId="bb2b3320-e043-4d25-bf44-c9aa5887d412" providerId="ADAL" clId="{C77A9671-F801-4BB4-B5AC-580E3160FD81}" dt="2024-07-05T06:41:08.421" v="31" actId="478"/>
          <ac:spMkLst>
            <pc:docMk/>
            <pc:sldMk cId="2774517958" sldId="267"/>
            <ac:spMk id="2" creationId="{8DEBB80D-6D01-6012-7455-5CD31D4B112A}"/>
          </ac:spMkLst>
        </pc:spChg>
        <pc:spChg chg="mod ord">
          <ac:chgData name="Tamara Baker" userId="bb2b3320-e043-4d25-bf44-c9aa5887d412" providerId="ADAL" clId="{C77A9671-F801-4BB4-B5AC-580E3160FD81}" dt="2024-07-05T06:42:02.604" v="44" actId="122"/>
          <ac:spMkLst>
            <pc:docMk/>
            <pc:sldMk cId="2774517958" sldId="267"/>
            <ac:spMk id="3" creationId="{C3182121-F9E2-AD0A-6A7B-291B81BA1A9D}"/>
          </ac:spMkLst>
        </pc:spChg>
        <pc:spChg chg="add">
          <ac:chgData name="Tamara Baker" userId="bb2b3320-e043-4d25-bf44-c9aa5887d412" providerId="ADAL" clId="{C77A9671-F801-4BB4-B5AC-580E3160FD81}" dt="2024-07-05T06:41:12.397" v="32" actId="26606"/>
          <ac:spMkLst>
            <pc:docMk/>
            <pc:sldMk cId="2774517958" sldId="267"/>
            <ac:spMk id="10" creationId="{04812C46-200A-4DEB-A05E-3ED6C68C2387}"/>
          </ac:spMkLst>
        </pc:spChg>
        <pc:spChg chg="add">
          <ac:chgData name="Tamara Baker" userId="bb2b3320-e043-4d25-bf44-c9aa5887d412" providerId="ADAL" clId="{C77A9671-F801-4BB4-B5AC-580E3160FD81}" dt="2024-07-05T06:41:12.397" v="32" actId="26606"/>
          <ac:spMkLst>
            <pc:docMk/>
            <pc:sldMk cId="2774517958" sldId="267"/>
            <ac:spMk id="12" creationId="{D1EA859B-E555-4109-94F3-6700E046E008}"/>
          </ac:spMkLst>
        </pc:spChg>
        <pc:picChg chg="add del mod">
          <ac:chgData name="Tamara Baker" userId="bb2b3320-e043-4d25-bf44-c9aa5887d412" providerId="ADAL" clId="{C77A9671-F801-4BB4-B5AC-580E3160FD81}" dt="2024-07-05T06:38:23.983" v="27" actId="478"/>
          <ac:picMkLst>
            <pc:docMk/>
            <pc:sldMk cId="2774517958" sldId="267"/>
            <ac:picMk id="4" creationId="{5CDA708A-E50E-4FEC-6123-CFB4F9BBF070}"/>
          </ac:picMkLst>
        </pc:picChg>
        <pc:picChg chg="add mod">
          <ac:chgData name="Tamara Baker" userId="bb2b3320-e043-4d25-bf44-c9aa5887d412" providerId="ADAL" clId="{C77A9671-F801-4BB4-B5AC-580E3160FD81}" dt="2024-07-05T06:41:12.397" v="32" actId="26606"/>
          <ac:picMkLst>
            <pc:docMk/>
            <pc:sldMk cId="2774517958" sldId="267"/>
            <ac:picMk id="5" creationId="{BABC092B-819D-7D58-F727-AFF30105A34F}"/>
          </ac:picMkLst>
        </pc:picChg>
      </pc:sldChg>
      <pc:sldChg chg="del">
        <pc:chgData name="Tamara Baker" userId="bb2b3320-e043-4d25-bf44-c9aa5887d412" providerId="ADAL" clId="{C77A9671-F801-4BB4-B5AC-580E3160FD81}" dt="2024-07-05T05:39:13.092" v="14" actId="47"/>
        <pc:sldMkLst>
          <pc:docMk/>
          <pc:sldMk cId="423815400" sldId="268"/>
        </pc:sldMkLst>
      </pc:sldChg>
      <pc:sldChg chg="addSp delSp modSp new mod setBg">
        <pc:chgData name="Tamara Baker" userId="bb2b3320-e043-4d25-bf44-c9aa5887d412" providerId="ADAL" clId="{C77A9671-F801-4BB4-B5AC-580E3160FD81}" dt="2024-07-05T06:45:31.094" v="77" actId="1076"/>
        <pc:sldMkLst>
          <pc:docMk/>
          <pc:sldMk cId="2759619642" sldId="268"/>
        </pc:sldMkLst>
        <pc:spChg chg="add del mod">
          <ac:chgData name="Tamara Baker" userId="bb2b3320-e043-4d25-bf44-c9aa5887d412" providerId="ADAL" clId="{C77A9671-F801-4BB4-B5AC-580E3160FD81}" dt="2024-07-05T06:45:28.325" v="76" actId="1076"/>
          <ac:spMkLst>
            <pc:docMk/>
            <pc:sldMk cId="2759619642" sldId="268"/>
            <ac:spMk id="2" creationId="{C39CA01B-34CB-4CFD-57BA-993D55D17CC4}"/>
          </ac:spMkLst>
        </pc:spChg>
        <pc:spChg chg="del mod">
          <ac:chgData name="Tamara Baker" userId="bb2b3320-e043-4d25-bf44-c9aa5887d412" providerId="ADAL" clId="{C77A9671-F801-4BB4-B5AC-580E3160FD81}" dt="2024-07-05T06:42:59.307" v="52" actId="26606"/>
          <ac:spMkLst>
            <pc:docMk/>
            <pc:sldMk cId="2759619642" sldId="268"/>
            <ac:spMk id="3" creationId="{DF21FFC0-D895-E94D-1038-2F2FFD74EC25}"/>
          </ac:spMkLst>
        </pc:spChg>
        <pc:spChg chg="add del">
          <ac:chgData name="Tamara Baker" userId="bb2b3320-e043-4d25-bf44-c9aa5887d412" providerId="ADAL" clId="{C77A9671-F801-4BB4-B5AC-580E3160FD81}" dt="2024-07-05T06:42:48.831" v="48" actId="26606"/>
          <ac:spMkLst>
            <pc:docMk/>
            <pc:sldMk cId="2759619642" sldId="268"/>
            <ac:spMk id="9" creationId="{04812C46-200A-4DEB-A05E-3ED6C68C2387}"/>
          </ac:spMkLst>
        </pc:spChg>
        <pc:spChg chg="add del">
          <ac:chgData name="Tamara Baker" userId="bb2b3320-e043-4d25-bf44-c9aa5887d412" providerId="ADAL" clId="{C77A9671-F801-4BB4-B5AC-580E3160FD81}" dt="2024-07-05T06:42:48.831" v="48" actId="26606"/>
          <ac:spMkLst>
            <pc:docMk/>
            <pc:sldMk cId="2759619642" sldId="268"/>
            <ac:spMk id="11" creationId="{D1EA859B-E555-4109-94F3-6700E046E008}"/>
          </ac:spMkLst>
        </pc:spChg>
        <pc:spChg chg="add del">
          <ac:chgData name="Tamara Baker" userId="bb2b3320-e043-4d25-bf44-c9aa5887d412" providerId="ADAL" clId="{C77A9671-F801-4BB4-B5AC-580E3160FD81}" dt="2024-07-05T06:42:59.307" v="52" actId="26606"/>
          <ac:spMkLst>
            <pc:docMk/>
            <pc:sldMk cId="2759619642" sldId="268"/>
            <ac:spMk id="13" creationId="{F13C74B1-5B17-4795-BED0-7140497B445A}"/>
          </ac:spMkLst>
        </pc:spChg>
        <pc:spChg chg="add del">
          <ac:chgData name="Tamara Baker" userId="bb2b3320-e043-4d25-bf44-c9aa5887d412" providerId="ADAL" clId="{C77A9671-F801-4BB4-B5AC-580E3160FD81}" dt="2024-07-05T06:42:59.307" v="52" actId="26606"/>
          <ac:spMkLst>
            <pc:docMk/>
            <pc:sldMk cId="2759619642" sldId="268"/>
            <ac:spMk id="14" creationId="{D4974D33-8DC5-464E-8C6D-BE58F0669C17}"/>
          </ac:spMkLst>
        </pc:spChg>
        <pc:spChg chg="add">
          <ac:chgData name="Tamara Baker" userId="bb2b3320-e043-4d25-bf44-c9aa5887d412" providerId="ADAL" clId="{C77A9671-F801-4BB4-B5AC-580E3160FD81}" dt="2024-07-05T06:42:59.307" v="52" actId="26606"/>
          <ac:spMkLst>
            <pc:docMk/>
            <pc:sldMk cId="2759619642" sldId="268"/>
            <ac:spMk id="19" creationId="{DCD9C319-51C4-4B3F-AEB3-47BB3616FF6F}"/>
          </ac:spMkLst>
        </pc:spChg>
        <pc:picChg chg="add mod ord">
          <ac:chgData name="Tamara Baker" userId="bb2b3320-e043-4d25-bf44-c9aa5887d412" providerId="ADAL" clId="{C77A9671-F801-4BB4-B5AC-580E3160FD81}" dt="2024-07-05T06:42:59.307" v="52" actId="26606"/>
          <ac:picMkLst>
            <pc:docMk/>
            <pc:sldMk cId="2759619642" sldId="268"/>
            <ac:picMk id="4" creationId="{6CD94407-89A8-3E93-887C-0A59A4A841F9}"/>
          </ac:picMkLst>
        </pc:picChg>
        <pc:picChg chg="add mod">
          <ac:chgData name="Tamara Baker" userId="bb2b3320-e043-4d25-bf44-c9aa5887d412" providerId="ADAL" clId="{C77A9671-F801-4BB4-B5AC-580E3160FD81}" dt="2024-07-05T06:45:31.094" v="77" actId="1076"/>
          <ac:picMkLst>
            <pc:docMk/>
            <pc:sldMk cId="2759619642" sldId="268"/>
            <ac:picMk id="5" creationId="{0FF3E758-6C28-A5E3-89B7-FE93A516DDD3}"/>
          </ac:picMkLst>
        </pc:picChg>
      </pc:sldChg>
      <pc:sldChg chg="addSp delSp modSp new mod setBg">
        <pc:chgData name="Tamara Baker" userId="bb2b3320-e043-4d25-bf44-c9aa5887d412" providerId="ADAL" clId="{C77A9671-F801-4BB4-B5AC-580E3160FD81}" dt="2024-07-05T06:48:34.307" v="326" actId="1076"/>
        <pc:sldMkLst>
          <pc:docMk/>
          <pc:sldMk cId="3276208595" sldId="269"/>
        </pc:sldMkLst>
        <pc:spChg chg="del">
          <ac:chgData name="Tamara Baker" userId="bb2b3320-e043-4d25-bf44-c9aa5887d412" providerId="ADAL" clId="{C77A9671-F801-4BB4-B5AC-580E3160FD81}" dt="2024-07-05T06:46:29.923" v="81" actId="478"/>
          <ac:spMkLst>
            <pc:docMk/>
            <pc:sldMk cId="3276208595" sldId="269"/>
            <ac:spMk id="2" creationId="{A8C32851-0257-9B9C-D783-94D03FBF5845}"/>
          </ac:spMkLst>
        </pc:spChg>
        <pc:spChg chg="mod ord">
          <ac:chgData name="Tamara Baker" userId="bb2b3320-e043-4d25-bf44-c9aa5887d412" providerId="ADAL" clId="{C77A9671-F801-4BB4-B5AC-580E3160FD81}" dt="2024-07-05T06:48:34.307" v="326" actId="1076"/>
          <ac:spMkLst>
            <pc:docMk/>
            <pc:sldMk cId="3276208595" sldId="269"/>
            <ac:spMk id="3" creationId="{62B5742B-28CD-640C-E3CD-2028317A9F75}"/>
          </ac:spMkLst>
        </pc:spChg>
        <pc:spChg chg="add">
          <ac:chgData name="Tamara Baker" userId="bb2b3320-e043-4d25-bf44-c9aa5887d412" providerId="ADAL" clId="{C77A9671-F801-4BB4-B5AC-580E3160FD81}" dt="2024-07-05T06:46:43.244" v="83" actId="26606"/>
          <ac:spMkLst>
            <pc:docMk/>
            <pc:sldMk cId="3276208595" sldId="269"/>
            <ac:spMk id="9" creationId="{8181FC64-B306-4821-98E2-780662EFC486}"/>
          </ac:spMkLst>
        </pc:spChg>
        <pc:spChg chg="add">
          <ac:chgData name="Tamara Baker" userId="bb2b3320-e043-4d25-bf44-c9aa5887d412" providerId="ADAL" clId="{C77A9671-F801-4BB4-B5AC-580E3160FD81}" dt="2024-07-05T06:46:43.244" v="83" actId="26606"/>
          <ac:spMkLst>
            <pc:docMk/>
            <pc:sldMk cId="3276208595" sldId="269"/>
            <ac:spMk id="11" creationId="{5871FC61-DD4E-47D4-81FD-8A7E7D12B371}"/>
          </ac:spMkLst>
        </pc:spChg>
        <pc:spChg chg="add">
          <ac:chgData name="Tamara Baker" userId="bb2b3320-e043-4d25-bf44-c9aa5887d412" providerId="ADAL" clId="{C77A9671-F801-4BB4-B5AC-580E3160FD81}" dt="2024-07-05T06:46:43.244" v="83" actId="26606"/>
          <ac:spMkLst>
            <pc:docMk/>
            <pc:sldMk cId="3276208595" sldId="269"/>
            <ac:spMk id="13" creationId="{F9EC3F91-A75C-4F74-867E-E4C28C13546B}"/>
          </ac:spMkLst>
        </pc:spChg>
        <pc:spChg chg="add">
          <ac:chgData name="Tamara Baker" userId="bb2b3320-e043-4d25-bf44-c9aa5887d412" providerId="ADAL" clId="{C77A9671-F801-4BB4-B5AC-580E3160FD81}" dt="2024-07-05T06:46:43.244" v="83" actId="26606"/>
          <ac:spMkLst>
            <pc:docMk/>
            <pc:sldMk cId="3276208595" sldId="269"/>
            <ac:spMk id="15" creationId="{829A1E2C-5AC8-40FC-99E9-832069D39792}"/>
          </ac:spMkLst>
        </pc:spChg>
        <pc:picChg chg="add mod">
          <ac:chgData name="Tamara Baker" userId="bb2b3320-e043-4d25-bf44-c9aa5887d412" providerId="ADAL" clId="{C77A9671-F801-4BB4-B5AC-580E3160FD81}" dt="2024-07-05T06:46:43.244" v="83" actId="26606"/>
          <ac:picMkLst>
            <pc:docMk/>
            <pc:sldMk cId="3276208595" sldId="269"/>
            <ac:picMk id="4" creationId="{982F54AF-85DB-4E87-CC2B-A63451F36E68}"/>
          </ac:picMkLst>
        </pc:picChg>
      </pc:sldChg>
      <pc:sldChg chg="del">
        <pc:chgData name="Tamara Baker" userId="bb2b3320-e043-4d25-bf44-c9aa5887d412" providerId="ADAL" clId="{C77A9671-F801-4BB4-B5AC-580E3160FD81}" dt="2024-07-05T05:39:14.492" v="15" actId="47"/>
        <pc:sldMkLst>
          <pc:docMk/>
          <pc:sldMk cId="3363156284" sldId="269"/>
        </pc:sldMkLst>
      </pc:sldChg>
      <pc:sldChg chg="del">
        <pc:chgData name="Tamara Baker" userId="bb2b3320-e043-4d25-bf44-c9aa5887d412" providerId="ADAL" clId="{C77A9671-F801-4BB4-B5AC-580E3160FD81}" dt="2024-07-05T05:39:15.251" v="16" actId="47"/>
        <pc:sldMkLst>
          <pc:docMk/>
          <pc:sldMk cId="3129369234" sldId="270"/>
        </pc:sldMkLst>
      </pc:sldChg>
      <pc:sldChg chg="addSp delSp modSp new mod setBg">
        <pc:chgData name="Tamara Baker" userId="bb2b3320-e043-4d25-bf44-c9aa5887d412" providerId="ADAL" clId="{C77A9671-F801-4BB4-B5AC-580E3160FD81}" dt="2024-07-05T06:51:34.209" v="367" actId="6549"/>
        <pc:sldMkLst>
          <pc:docMk/>
          <pc:sldMk cId="3823231828" sldId="270"/>
        </pc:sldMkLst>
        <pc:spChg chg="del mod">
          <ac:chgData name="Tamara Baker" userId="bb2b3320-e043-4d25-bf44-c9aa5887d412" providerId="ADAL" clId="{C77A9671-F801-4BB4-B5AC-580E3160FD81}" dt="2024-07-05T06:50:04.339" v="335" actId="478"/>
          <ac:spMkLst>
            <pc:docMk/>
            <pc:sldMk cId="3823231828" sldId="270"/>
            <ac:spMk id="2" creationId="{2D056324-E3B0-F122-20A3-C2C41805595B}"/>
          </ac:spMkLst>
        </pc:spChg>
        <pc:spChg chg="mod ord">
          <ac:chgData name="Tamara Baker" userId="bb2b3320-e043-4d25-bf44-c9aa5887d412" providerId="ADAL" clId="{C77A9671-F801-4BB4-B5AC-580E3160FD81}" dt="2024-07-05T06:51:34.209" v="367" actId="6549"/>
          <ac:spMkLst>
            <pc:docMk/>
            <pc:sldMk cId="3823231828" sldId="270"/>
            <ac:spMk id="3" creationId="{A9A0164A-0538-D9CE-7459-A42255BCBDDC}"/>
          </ac:spMkLst>
        </pc:spChg>
        <pc:spChg chg="add">
          <ac:chgData name="Tamara Baker" userId="bb2b3320-e043-4d25-bf44-c9aa5887d412" providerId="ADAL" clId="{C77A9671-F801-4BB4-B5AC-580E3160FD81}" dt="2024-07-05T06:50:00.428" v="334" actId="26606"/>
          <ac:spMkLst>
            <pc:docMk/>
            <pc:sldMk cId="3823231828" sldId="270"/>
            <ac:spMk id="9" creationId="{23E547B5-89CF-4EC0-96DE-25771AED0799}"/>
          </ac:spMkLst>
        </pc:spChg>
        <pc:spChg chg="add">
          <ac:chgData name="Tamara Baker" userId="bb2b3320-e043-4d25-bf44-c9aa5887d412" providerId="ADAL" clId="{C77A9671-F801-4BB4-B5AC-580E3160FD81}" dt="2024-07-05T06:50:00.428" v="334" actId="26606"/>
          <ac:spMkLst>
            <pc:docMk/>
            <pc:sldMk cId="3823231828" sldId="270"/>
            <ac:spMk id="11" creationId="{3F0B8CEB-8279-4E5E-A0CE-1FC9F71736F2}"/>
          </ac:spMkLst>
        </pc:spChg>
        <pc:picChg chg="add mod">
          <ac:chgData name="Tamara Baker" userId="bb2b3320-e043-4d25-bf44-c9aa5887d412" providerId="ADAL" clId="{C77A9671-F801-4BB4-B5AC-580E3160FD81}" dt="2024-07-05T06:50:00.428" v="334" actId="26606"/>
          <ac:picMkLst>
            <pc:docMk/>
            <pc:sldMk cId="3823231828" sldId="270"/>
            <ac:picMk id="4" creationId="{B8CE70D8-0C8B-806E-09BB-0C79AE8D920D}"/>
          </ac:picMkLst>
        </pc:picChg>
      </pc:sldChg>
      <pc:sldChg chg="del">
        <pc:chgData name="Tamara Baker" userId="bb2b3320-e043-4d25-bf44-c9aa5887d412" providerId="ADAL" clId="{C77A9671-F801-4BB4-B5AC-580E3160FD81}" dt="2024-07-05T05:39:15.837" v="17" actId="47"/>
        <pc:sldMkLst>
          <pc:docMk/>
          <pc:sldMk cId="331672715" sldId="271"/>
        </pc:sldMkLst>
      </pc:sldChg>
      <pc:sldChg chg="addSp delSp modSp new mod setBg">
        <pc:chgData name="Tamara Baker" userId="bb2b3320-e043-4d25-bf44-c9aa5887d412" providerId="ADAL" clId="{C77A9671-F801-4BB4-B5AC-580E3160FD81}" dt="2024-07-05T06:58:08.449" v="693" actId="1076"/>
        <pc:sldMkLst>
          <pc:docMk/>
          <pc:sldMk cId="2135212828" sldId="271"/>
        </pc:sldMkLst>
        <pc:spChg chg="del">
          <ac:chgData name="Tamara Baker" userId="bb2b3320-e043-4d25-bf44-c9aa5887d412" providerId="ADAL" clId="{C77A9671-F801-4BB4-B5AC-580E3160FD81}" dt="2024-07-05T06:52:15.072" v="370" actId="478"/>
          <ac:spMkLst>
            <pc:docMk/>
            <pc:sldMk cId="2135212828" sldId="271"/>
            <ac:spMk id="2" creationId="{3D7F61A6-0383-D06F-9596-EDF799F1F7ED}"/>
          </ac:spMkLst>
        </pc:spChg>
        <pc:spChg chg="mod ord">
          <ac:chgData name="Tamara Baker" userId="bb2b3320-e043-4d25-bf44-c9aa5887d412" providerId="ADAL" clId="{C77A9671-F801-4BB4-B5AC-580E3160FD81}" dt="2024-07-05T06:58:08.449" v="693" actId="1076"/>
          <ac:spMkLst>
            <pc:docMk/>
            <pc:sldMk cId="2135212828" sldId="271"/>
            <ac:spMk id="3" creationId="{53054488-48CA-F1C4-207F-53DD5DDDEA6C}"/>
          </ac:spMkLst>
        </pc:spChg>
        <pc:spChg chg="add">
          <ac:chgData name="Tamara Baker" userId="bb2b3320-e043-4d25-bf44-c9aa5887d412" providerId="ADAL" clId="{C77A9671-F801-4BB4-B5AC-580E3160FD81}" dt="2024-07-05T06:52:47.966" v="372" actId="26606"/>
          <ac:spMkLst>
            <pc:docMk/>
            <pc:sldMk cId="2135212828" sldId="271"/>
            <ac:spMk id="9" creationId="{04812C46-200A-4DEB-A05E-3ED6C68C2387}"/>
          </ac:spMkLst>
        </pc:spChg>
        <pc:spChg chg="add">
          <ac:chgData name="Tamara Baker" userId="bb2b3320-e043-4d25-bf44-c9aa5887d412" providerId="ADAL" clId="{C77A9671-F801-4BB4-B5AC-580E3160FD81}" dt="2024-07-05T06:52:47.966" v="372" actId="26606"/>
          <ac:spMkLst>
            <pc:docMk/>
            <pc:sldMk cId="2135212828" sldId="271"/>
            <ac:spMk id="11" creationId="{D1EA859B-E555-4109-94F3-6700E046E008}"/>
          </ac:spMkLst>
        </pc:spChg>
        <pc:picChg chg="add mod">
          <ac:chgData name="Tamara Baker" userId="bb2b3320-e043-4d25-bf44-c9aa5887d412" providerId="ADAL" clId="{C77A9671-F801-4BB4-B5AC-580E3160FD81}" dt="2024-07-05T06:52:47.966" v="372" actId="26606"/>
          <ac:picMkLst>
            <pc:docMk/>
            <pc:sldMk cId="2135212828" sldId="271"/>
            <ac:picMk id="4" creationId="{BD886B35-BDDF-2D54-5B5D-C02044BDA142}"/>
          </ac:picMkLst>
        </pc:picChg>
      </pc:sldChg>
      <pc:sldChg chg="addSp delSp modSp new mod setBg">
        <pc:chgData name="Tamara Baker" userId="bb2b3320-e043-4d25-bf44-c9aa5887d412" providerId="ADAL" clId="{C77A9671-F801-4BB4-B5AC-580E3160FD81}" dt="2024-07-05T07:01:32.241" v="733" actId="27636"/>
        <pc:sldMkLst>
          <pc:docMk/>
          <pc:sldMk cId="1342342343" sldId="272"/>
        </pc:sldMkLst>
        <pc:spChg chg="del">
          <ac:chgData name="Tamara Baker" userId="bb2b3320-e043-4d25-bf44-c9aa5887d412" providerId="ADAL" clId="{C77A9671-F801-4BB4-B5AC-580E3160FD81}" dt="2024-07-05T06:59:54.232" v="697" actId="478"/>
          <ac:spMkLst>
            <pc:docMk/>
            <pc:sldMk cId="1342342343" sldId="272"/>
            <ac:spMk id="2" creationId="{0E5A7CD3-CF05-D208-F0DB-66ACBFA4376C}"/>
          </ac:spMkLst>
        </pc:spChg>
        <pc:spChg chg="mod">
          <ac:chgData name="Tamara Baker" userId="bb2b3320-e043-4d25-bf44-c9aa5887d412" providerId="ADAL" clId="{C77A9671-F801-4BB4-B5AC-580E3160FD81}" dt="2024-07-05T07:01:32.241" v="733" actId="27636"/>
          <ac:spMkLst>
            <pc:docMk/>
            <pc:sldMk cId="1342342343" sldId="272"/>
            <ac:spMk id="3" creationId="{4109AB2D-2714-DE1B-E3FB-C8B5AC42956D}"/>
          </ac:spMkLst>
        </pc:spChg>
        <pc:spChg chg="add">
          <ac:chgData name="Tamara Baker" userId="bb2b3320-e043-4d25-bf44-c9aa5887d412" providerId="ADAL" clId="{C77A9671-F801-4BB4-B5AC-580E3160FD81}" dt="2024-07-05T07:00:40.176" v="702" actId="26606"/>
          <ac:spMkLst>
            <pc:docMk/>
            <pc:sldMk cId="1342342343" sldId="272"/>
            <ac:spMk id="9" creationId="{9F79630B-0F0B-446E-A637-38FA8F61D10E}"/>
          </ac:spMkLst>
        </pc:spChg>
        <pc:spChg chg="add">
          <ac:chgData name="Tamara Baker" userId="bb2b3320-e043-4d25-bf44-c9aa5887d412" providerId="ADAL" clId="{C77A9671-F801-4BB4-B5AC-580E3160FD81}" dt="2024-07-05T07:00:40.176" v="702" actId="26606"/>
          <ac:spMkLst>
            <pc:docMk/>
            <pc:sldMk cId="1342342343" sldId="272"/>
            <ac:spMk id="11" creationId="{B3437C99-FC8E-4311-B48A-F0C4C329B154}"/>
          </ac:spMkLst>
        </pc:spChg>
        <pc:picChg chg="add mod">
          <ac:chgData name="Tamara Baker" userId="bb2b3320-e043-4d25-bf44-c9aa5887d412" providerId="ADAL" clId="{C77A9671-F801-4BB4-B5AC-580E3160FD81}" dt="2024-07-05T07:00:40.176" v="702" actId="26606"/>
          <ac:picMkLst>
            <pc:docMk/>
            <pc:sldMk cId="1342342343" sldId="272"/>
            <ac:picMk id="4" creationId="{3AD93D26-166C-DF5C-992A-8257C8CFF432}"/>
          </ac:picMkLst>
        </pc:picChg>
      </pc:sldChg>
      <pc:sldChg chg="del">
        <pc:chgData name="Tamara Baker" userId="bb2b3320-e043-4d25-bf44-c9aa5887d412" providerId="ADAL" clId="{C77A9671-F801-4BB4-B5AC-580E3160FD81}" dt="2024-07-05T05:39:16.400" v="18" actId="47"/>
        <pc:sldMkLst>
          <pc:docMk/>
          <pc:sldMk cId="2134945872" sldId="272"/>
        </pc:sldMkLst>
      </pc:sldChg>
      <pc:sldChg chg="del">
        <pc:chgData name="Tamara Baker" userId="bb2b3320-e043-4d25-bf44-c9aa5887d412" providerId="ADAL" clId="{C77A9671-F801-4BB4-B5AC-580E3160FD81}" dt="2024-07-05T05:39:16.939" v="19" actId="47"/>
        <pc:sldMkLst>
          <pc:docMk/>
          <pc:sldMk cId="1369658717" sldId="273"/>
        </pc:sldMkLst>
      </pc:sldChg>
      <pc:sldChg chg="new">
        <pc:chgData name="Tamara Baker" userId="bb2b3320-e043-4d25-bf44-c9aa5887d412" providerId="ADAL" clId="{C77A9671-F801-4BB4-B5AC-580E3160FD81}" dt="2024-07-05T07:01:37.336" v="734" actId="680"/>
        <pc:sldMkLst>
          <pc:docMk/>
          <pc:sldMk cId="2188775096" sldId="273"/>
        </pc:sldMkLst>
      </pc:sldChg>
      <pc:sldChg chg="del">
        <pc:chgData name="Tamara Baker" userId="bb2b3320-e043-4d25-bf44-c9aa5887d412" providerId="ADAL" clId="{C77A9671-F801-4BB4-B5AC-580E3160FD81}" dt="2024-07-05T05:39:17.486" v="20" actId="47"/>
        <pc:sldMkLst>
          <pc:docMk/>
          <pc:sldMk cId="2487258105" sldId="274"/>
        </pc:sldMkLst>
      </pc:sldChg>
      <pc:sldChg chg="del">
        <pc:chgData name="Tamara Baker" userId="bb2b3320-e043-4d25-bf44-c9aa5887d412" providerId="ADAL" clId="{C77A9671-F801-4BB4-B5AC-580E3160FD81}" dt="2024-07-05T05:39:18.992" v="21" actId="47"/>
        <pc:sldMkLst>
          <pc:docMk/>
          <pc:sldMk cId="3387459193" sldId="275"/>
        </pc:sldMkLst>
      </pc:sldChg>
      <pc:sldChg chg="del">
        <pc:chgData name="Tamara Baker" userId="bb2b3320-e043-4d25-bf44-c9aa5887d412" providerId="ADAL" clId="{C77A9671-F801-4BB4-B5AC-580E3160FD81}" dt="2024-07-05T05:39:19.714" v="22" actId="47"/>
        <pc:sldMkLst>
          <pc:docMk/>
          <pc:sldMk cId="835414749" sldId="276"/>
        </pc:sldMkLst>
      </pc:sldChg>
      <pc:sldChg chg="del">
        <pc:chgData name="Tamara Baker" userId="bb2b3320-e043-4d25-bf44-c9aa5887d412" providerId="ADAL" clId="{C77A9671-F801-4BB4-B5AC-580E3160FD81}" dt="2024-07-05T05:39:21.085" v="23" actId="47"/>
        <pc:sldMkLst>
          <pc:docMk/>
          <pc:sldMk cId="337831206"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AE37B-3D45-432E-B84A-629D44535FB4}" type="datetimeFigureOut">
              <a:rPr lang="en-AU" smtClean="0"/>
              <a:t>5/07/2024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3C863-0807-4748-BC43-64C76B133F5C}" type="slidenum">
              <a:rPr lang="en-AU" smtClean="0"/>
              <a:t>‹#›</a:t>
            </a:fld>
            <a:endParaRPr lang="en-AU"/>
          </a:p>
        </p:txBody>
      </p:sp>
    </p:spTree>
    <p:extLst>
      <p:ext uri="{BB962C8B-B14F-4D97-AF65-F5344CB8AC3E}">
        <p14:creationId xmlns:p14="http://schemas.microsoft.com/office/powerpoint/2010/main" val="128585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8E01-86A1-F857-05D6-63B6985495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294E87C-EA81-3158-1CBF-A17528B2F3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0E66B33-C9C3-E199-65AF-0DD00F11FA1B}"/>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842F28B4-5697-547C-125A-A2BAB969A9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1977E2-84C6-ADDD-9C56-AF52FC121BB2}"/>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41779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16DE-8112-482B-F229-8976C0BDC58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669F92-79F7-3ECF-F89D-BC3AAD584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DA81FD-DBB3-61C6-B49A-1E421ABFD976}"/>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452969E2-CA78-C4B4-8C31-334A6433C8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FA3DEE-40A5-7AF1-0505-E1E349DEA4D1}"/>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37657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DF8D2-EE03-6A90-83CC-AB5A9BBBFC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E392A4-D5C8-6698-C203-765DF90C5E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25252A3-9CB7-159A-7C1A-AB93BAD4F2DC}"/>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03F12474-865D-A832-DE7F-697E970201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52588D-A053-FFED-C39B-146CD603E76E}"/>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32989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350D-636B-49EE-21AB-C31E5986D9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F48B868-6FB6-EFF5-BA8A-F2E7AB35E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FB846A-25E5-C367-57F7-5E3946AC3040}"/>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802F2BE3-08D1-00AB-8BCE-30503B8C0D1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B1FAE1-3F5D-96BB-BD39-98C4EC1DD82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54608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F6F9-B849-12D7-2E55-C184B8EC9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41709A0-DED5-1E2F-5DB4-6CDB17DAE6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145BF-4B8F-8560-3323-32EA0E118FAA}"/>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4FAA366E-BFCC-C0D3-C30F-D9A17A9CF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FCB6FBA-B65A-CA16-440F-5B9CB9CF968D}"/>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40162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53F0-FE46-3356-75EE-C64DAD111C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C152B88-7FE8-E2FE-83CE-E5A0A156C4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5F1FF64-DC2C-A58D-E31D-D749F84EE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C216E5B-3F5F-9FE8-B00C-D5F3B988A766}"/>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6" name="Footer Placeholder 5">
            <a:extLst>
              <a:ext uri="{FF2B5EF4-FFF2-40B4-BE49-F238E27FC236}">
                <a16:creationId xmlns:a16="http://schemas.microsoft.com/office/drawing/2014/main" id="{CCB772C3-29D7-5029-A95D-989F2586DEB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811F43-06A2-5D30-C9EF-BC396A5B694C}"/>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13791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D46B-0C22-42AA-8218-A19A24CE0B4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2A9C8E9-F456-3A98-AF47-4F8107BB5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CD4D9-59DF-3247-39AB-BA016832A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7E1E5F4-A5D2-018E-8468-AD39F671F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F9E3B-773F-F23E-2A31-33B8385DE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1B98CCA-4E80-2B02-8D00-8D913996FD26}"/>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8" name="Footer Placeholder 7">
            <a:extLst>
              <a:ext uri="{FF2B5EF4-FFF2-40B4-BE49-F238E27FC236}">
                <a16:creationId xmlns:a16="http://schemas.microsoft.com/office/drawing/2014/main" id="{ABB6C106-C7EA-94B1-7C13-231371BB159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4DAF532-622C-DB37-0F4B-CC5889590CD0}"/>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124933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8FEA-B723-F96B-76FC-4496179F29A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402D01E-EFAE-45D9-F2B7-D2E2A8FD4463}"/>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4" name="Footer Placeholder 3">
            <a:extLst>
              <a:ext uri="{FF2B5EF4-FFF2-40B4-BE49-F238E27FC236}">
                <a16:creationId xmlns:a16="http://schemas.microsoft.com/office/drawing/2014/main" id="{FBCA722D-75E2-C4B3-886B-BCBB707B33B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FDD4CED-28D0-2DAD-CC06-63ED6CF3253A}"/>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19725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A449C-DC7A-4829-DD2F-397AE117D57A}"/>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3" name="Footer Placeholder 2">
            <a:extLst>
              <a:ext uri="{FF2B5EF4-FFF2-40B4-BE49-F238E27FC236}">
                <a16:creationId xmlns:a16="http://schemas.microsoft.com/office/drawing/2014/main" id="{CC255080-C772-DB89-6A90-342C286B071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F0C8758-59A2-9E72-FB6D-F035389E49E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70200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DC36-3CAE-BB83-C671-0963AA29D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E73417D-3A81-5F11-DB33-5D05A4AC0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BABB5EC-DBE3-5E8C-605C-8C28B5FC0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E2664-3B74-96B6-080B-E57F8E1352F6}"/>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6" name="Footer Placeholder 5">
            <a:extLst>
              <a:ext uri="{FF2B5EF4-FFF2-40B4-BE49-F238E27FC236}">
                <a16:creationId xmlns:a16="http://schemas.microsoft.com/office/drawing/2014/main" id="{84C831E5-4570-4F13-3137-576C77C3E4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BC66363-B0F4-4521-C002-F5356492C8E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295653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3FFA-203F-CE8B-E300-C1B90AE86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706037-69D0-2083-8711-AAEC079ED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2AC3774-D150-225B-A898-75FEA1150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D1F7C-4339-F325-B6A6-94EC1C452D1A}"/>
              </a:ext>
            </a:extLst>
          </p:cNvPr>
          <p:cNvSpPr>
            <a:spLocks noGrp="1"/>
          </p:cNvSpPr>
          <p:nvPr>
            <p:ph type="dt" sz="half" idx="10"/>
          </p:nvPr>
        </p:nvSpPr>
        <p:spPr/>
        <p:txBody>
          <a:bodyPr/>
          <a:lstStyle/>
          <a:p>
            <a:fld id="{C255F0AB-3214-459B-928D-3E6F0A5B6BFD}" type="datetimeFigureOut">
              <a:rPr lang="en-AU" smtClean="0"/>
              <a:t>5/07/2024</a:t>
            </a:fld>
            <a:endParaRPr lang="en-AU"/>
          </a:p>
        </p:txBody>
      </p:sp>
      <p:sp>
        <p:nvSpPr>
          <p:cNvPr id="6" name="Footer Placeholder 5">
            <a:extLst>
              <a:ext uri="{FF2B5EF4-FFF2-40B4-BE49-F238E27FC236}">
                <a16:creationId xmlns:a16="http://schemas.microsoft.com/office/drawing/2014/main" id="{99FEF5D0-D433-FEB2-C70B-CA0CFAB8C1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E5F3B0-6150-7075-B938-79A050DB4042}"/>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295233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7729D-72C8-5E4C-750F-6A789EDF1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1A98F4-9D00-D043-B595-0D8B02760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D4067C8-0EBA-8A1B-05E5-A36E5EADA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55F0AB-3214-459B-928D-3E6F0A5B6BFD}" type="datetimeFigureOut">
              <a:rPr lang="en-AU" smtClean="0"/>
              <a:t>5/07/2024</a:t>
            </a:fld>
            <a:endParaRPr lang="en-AU"/>
          </a:p>
        </p:txBody>
      </p:sp>
      <p:sp>
        <p:nvSpPr>
          <p:cNvPr id="5" name="Footer Placeholder 4">
            <a:extLst>
              <a:ext uri="{FF2B5EF4-FFF2-40B4-BE49-F238E27FC236}">
                <a16:creationId xmlns:a16="http://schemas.microsoft.com/office/drawing/2014/main" id="{DA2BEA65-52AD-3B5D-8673-0545D701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5425699-CD3F-EFBD-72DF-549887F55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2076BB-33F8-4C80-91F2-EBBB1644F368}" type="slidenum">
              <a:rPr lang="en-AU" smtClean="0"/>
              <a:t>‹#›</a:t>
            </a:fld>
            <a:endParaRPr lang="en-AU"/>
          </a:p>
        </p:txBody>
      </p:sp>
    </p:spTree>
    <p:extLst>
      <p:ext uri="{BB962C8B-B14F-4D97-AF65-F5344CB8AC3E}">
        <p14:creationId xmlns:p14="http://schemas.microsoft.com/office/powerpoint/2010/main" val="349878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9FDB-61B2-E9EA-79AB-BE15723C77BC}"/>
              </a:ext>
            </a:extLst>
          </p:cNvPr>
          <p:cNvSpPr>
            <a:spLocks noGrp="1"/>
          </p:cNvSpPr>
          <p:nvPr>
            <p:ph type="ctrTitle"/>
          </p:nvPr>
        </p:nvSpPr>
        <p:spPr/>
        <p:txBody>
          <a:bodyPr/>
          <a:lstStyle/>
          <a:p>
            <a:r>
              <a:rPr lang="en-AU" dirty="0"/>
              <a:t>Celebrating First Nations Social Change</a:t>
            </a:r>
          </a:p>
        </p:txBody>
      </p:sp>
      <p:sp>
        <p:nvSpPr>
          <p:cNvPr id="3" name="Subtitle 2">
            <a:extLst>
              <a:ext uri="{FF2B5EF4-FFF2-40B4-BE49-F238E27FC236}">
                <a16:creationId xmlns:a16="http://schemas.microsoft.com/office/drawing/2014/main" id="{FEA3BDB4-0D58-CB5F-845C-1BB187E6C5B0}"/>
              </a:ext>
            </a:extLst>
          </p:cNvPr>
          <p:cNvSpPr>
            <a:spLocks noGrp="1"/>
          </p:cNvSpPr>
          <p:nvPr>
            <p:ph type="subTitle" idx="1"/>
          </p:nvPr>
        </p:nvSpPr>
        <p:spPr/>
        <p:txBody>
          <a:bodyPr/>
          <a:lstStyle/>
          <a:p>
            <a:r>
              <a:rPr lang="en-AU" dirty="0"/>
              <a:t>NAIDOC Week Hall of Fame 2024</a:t>
            </a:r>
          </a:p>
        </p:txBody>
      </p:sp>
    </p:spTree>
    <p:extLst>
      <p:ext uri="{BB962C8B-B14F-4D97-AF65-F5344CB8AC3E}">
        <p14:creationId xmlns:p14="http://schemas.microsoft.com/office/powerpoint/2010/main" val="2901871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BC092B-819D-7D58-F727-AFF30105A34F}"/>
              </a:ext>
            </a:extLst>
          </p:cNvPr>
          <p:cNvPicPr>
            <a:picLocks noChangeAspect="1"/>
          </p:cNvPicPr>
          <p:nvPr/>
        </p:nvPicPr>
        <p:blipFill rotWithShape="1">
          <a:blip r:embed="rId2"/>
          <a:srcRect t="3253" r="1" b="26003"/>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3182121-F9E2-AD0A-6A7B-291B81BA1A9D}"/>
              </a:ext>
            </a:extLst>
          </p:cNvPr>
          <p:cNvSpPr>
            <a:spLocks noGrp="1"/>
          </p:cNvSpPr>
          <p:nvPr>
            <p:ph idx="1"/>
          </p:nvPr>
        </p:nvSpPr>
        <p:spPr>
          <a:xfrm>
            <a:off x="7531610" y="1095375"/>
            <a:ext cx="3822189" cy="5081588"/>
          </a:xfrm>
        </p:spPr>
        <p:txBody>
          <a:bodyPr>
            <a:normAutofit/>
          </a:bodyPr>
          <a:lstStyle/>
          <a:p>
            <a:pPr marL="0" indent="0" algn="ctr">
              <a:buNone/>
            </a:pPr>
            <a:r>
              <a:rPr lang="en-AU" sz="3200" b="1" dirty="0"/>
              <a:t>Professor Megan Davis</a:t>
            </a:r>
          </a:p>
          <a:p>
            <a:pPr marL="0" indent="0" algn="ctr">
              <a:buNone/>
            </a:pPr>
            <a:r>
              <a:rPr lang="en-AU" sz="1800" dirty="0"/>
              <a:t>This Cobble </a:t>
            </a:r>
            <a:r>
              <a:rPr lang="en-AU" sz="1800" dirty="0" err="1"/>
              <a:t>Cobble</a:t>
            </a:r>
            <a:r>
              <a:rPr lang="en-AU" sz="1800" dirty="0"/>
              <a:t> Indigenous rights expert holds several impressive titles; she is the Pro Vice-Chancellor Indigenous UNSW and a Professor of Law at UNSW, an Acting Commissioner of the NSW Land and Environment Court, a constitutional lawyer and the Uluru Dialogue co-chair. </a:t>
            </a:r>
          </a:p>
          <a:p>
            <a:pPr marL="0" indent="0" algn="ctr">
              <a:buNone/>
            </a:pPr>
            <a:r>
              <a:rPr lang="en-AU" sz="1800" dirty="0"/>
              <a:t>In 2011, Prof. Davis became the first Indigenous person from Australia elected to the UN Permanent Forum on Indigenous Issues. Six years later, in 2017, she delivered the Uluru Statement from the Heart. </a:t>
            </a:r>
          </a:p>
        </p:txBody>
      </p:sp>
    </p:spTree>
    <p:extLst>
      <p:ext uri="{BB962C8B-B14F-4D97-AF65-F5344CB8AC3E}">
        <p14:creationId xmlns:p14="http://schemas.microsoft.com/office/powerpoint/2010/main" val="277451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9CA01B-34CB-4CFD-57BA-993D55D17CC4}"/>
              </a:ext>
            </a:extLst>
          </p:cNvPr>
          <p:cNvSpPr>
            <a:spLocks noGrp="1"/>
          </p:cNvSpPr>
          <p:nvPr>
            <p:ph type="title"/>
          </p:nvPr>
        </p:nvSpPr>
        <p:spPr>
          <a:xfrm>
            <a:off x="7812324" y="2412955"/>
            <a:ext cx="3952071" cy="4302034"/>
          </a:xfrm>
        </p:spPr>
        <p:txBody>
          <a:bodyPr vert="horz" lIns="91440" tIns="45720" rIns="91440" bIns="45720" rtlCol="0" anchor="ctr">
            <a:normAutofit/>
          </a:bodyPr>
          <a:lstStyle/>
          <a:p>
            <a:pPr algn="ctr"/>
            <a:r>
              <a:rPr lang="en-AU" sz="3600" b="1" dirty="0" err="1"/>
              <a:t>Merrissa</a:t>
            </a:r>
            <a:r>
              <a:rPr lang="en-AU" sz="3600" b="1" dirty="0"/>
              <a:t> Nona</a:t>
            </a:r>
            <a:br>
              <a:rPr lang="en-AU" sz="1800" dirty="0"/>
            </a:br>
            <a:r>
              <a:rPr lang="en-AU" sz="1800" dirty="0"/>
              <a:t>This extraordinary change maker is the Cairns-based CEO of Deadly Inspiring Youth Doing Good (DIYDG), a youth-led non-profit Aboriginal &amp; Torres Strait Islander Corporation founded in 2016 by passionate, empowered citizens to give young people a platform to do good and lead in their communities.</a:t>
            </a:r>
            <a:br>
              <a:rPr lang="en-AU" sz="1800" dirty="0"/>
            </a:br>
            <a:br>
              <a:rPr lang="en-AU" sz="1800" dirty="0"/>
            </a:br>
            <a:r>
              <a:rPr lang="en-AU" sz="1800" dirty="0"/>
              <a:t>After spending several years as a passionate community leader, Nona won an APAC Insider Award for Most Empowering Youth-Led Organisation CEO this year. </a:t>
            </a:r>
            <a:endParaRPr lang="en-US" sz="1800" dirty="0"/>
          </a:p>
        </p:txBody>
      </p:sp>
      <p:pic>
        <p:nvPicPr>
          <p:cNvPr id="4" name="Content Placeholder 3">
            <a:extLst>
              <a:ext uri="{FF2B5EF4-FFF2-40B4-BE49-F238E27FC236}">
                <a16:creationId xmlns:a16="http://schemas.microsoft.com/office/drawing/2014/main" id="{6CD94407-89A8-3E93-887C-0A59A4A841F9}"/>
              </a:ext>
            </a:extLst>
          </p:cNvPr>
          <p:cNvPicPr>
            <a:picLocks noGrp="1" noChangeAspect="1"/>
          </p:cNvPicPr>
          <p:nvPr>
            <p:ph idx="1"/>
          </p:nvPr>
        </p:nvPicPr>
        <p:blipFill rotWithShape="1">
          <a:blip r:embed="rId2"/>
          <a:srcRect t="4599" r="1" b="1"/>
          <a:stretch/>
        </p:blipFill>
        <p:spPr>
          <a:xfrm>
            <a:off x="20" y="10"/>
            <a:ext cx="7188573" cy="6857990"/>
          </a:xfrm>
          <a:prstGeom prst="rect">
            <a:avLst/>
          </a:prstGeom>
        </p:spPr>
      </p:pic>
      <p:pic>
        <p:nvPicPr>
          <p:cNvPr id="5" name="Picture 4">
            <a:extLst>
              <a:ext uri="{FF2B5EF4-FFF2-40B4-BE49-F238E27FC236}">
                <a16:creationId xmlns:a16="http://schemas.microsoft.com/office/drawing/2014/main" id="{0FF3E758-6C28-A5E3-89B7-FE93A516DDD3}"/>
              </a:ext>
            </a:extLst>
          </p:cNvPr>
          <p:cNvPicPr>
            <a:picLocks noChangeAspect="1"/>
          </p:cNvPicPr>
          <p:nvPr/>
        </p:nvPicPr>
        <p:blipFill>
          <a:blip r:embed="rId3"/>
          <a:stretch>
            <a:fillRect/>
          </a:stretch>
        </p:blipFill>
        <p:spPr>
          <a:xfrm>
            <a:off x="8164607" y="143011"/>
            <a:ext cx="3048330" cy="2291328"/>
          </a:xfrm>
          <a:prstGeom prst="rect">
            <a:avLst/>
          </a:prstGeom>
        </p:spPr>
      </p:pic>
    </p:spTree>
    <p:extLst>
      <p:ext uri="{BB962C8B-B14F-4D97-AF65-F5344CB8AC3E}">
        <p14:creationId xmlns:p14="http://schemas.microsoft.com/office/powerpoint/2010/main" val="275961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982F54AF-85DB-4E87-CC2B-A63451F36E68}"/>
              </a:ext>
            </a:extLst>
          </p:cNvPr>
          <p:cNvPicPr>
            <a:picLocks noChangeAspect="1"/>
          </p:cNvPicPr>
          <p:nvPr/>
        </p:nvPicPr>
        <p:blipFill rotWithShape="1">
          <a:blip r:embed="rId2"/>
          <a:srcRect l="27478"/>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62B5742B-28CD-640C-E3CD-2028317A9F75}"/>
              </a:ext>
            </a:extLst>
          </p:cNvPr>
          <p:cNvSpPr>
            <a:spLocks noGrp="1"/>
          </p:cNvSpPr>
          <p:nvPr>
            <p:ph idx="1"/>
          </p:nvPr>
        </p:nvSpPr>
        <p:spPr>
          <a:xfrm>
            <a:off x="8292385" y="1136704"/>
            <a:ext cx="3633747" cy="4584591"/>
          </a:xfrm>
        </p:spPr>
        <p:txBody>
          <a:bodyPr>
            <a:normAutofit/>
          </a:bodyPr>
          <a:lstStyle/>
          <a:p>
            <a:pPr marL="0" indent="0" algn="ctr">
              <a:buNone/>
            </a:pPr>
            <a:r>
              <a:rPr lang="en-AU" sz="3600" b="1" dirty="0" err="1"/>
              <a:t>Murrawah</a:t>
            </a:r>
            <a:r>
              <a:rPr lang="en-AU" sz="3600" b="1" dirty="0"/>
              <a:t> Johnson</a:t>
            </a:r>
          </a:p>
          <a:p>
            <a:pPr marL="0" indent="0" algn="ctr">
              <a:buNone/>
            </a:pPr>
            <a:r>
              <a:rPr lang="en-AU" sz="1600" dirty="0"/>
              <a:t>This inspiring </a:t>
            </a:r>
            <a:r>
              <a:rPr lang="en-AU" sz="1600" dirty="0" err="1"/>
              <a:t>Wirdi</a:t>
            </a:r>
            <a:r>
              <a:rPr lang="en-AU" sz="1600" dirty="0"/>
              <a:t> woman holds many titles. She is a spokesperson, community organiser and campaigner for the Wangan &amp; </a:t>
            </a:r>
            <a:r>
              <a:rPr lang="en-AU" sz="1600" dirty="0" err="1"/>
              <a:t>Jagalingou</a:t>
            </a:r>
            <a:r>
              <a:rPr lang="en-AU" sz="1600" dirty="0"/>
              <a:t> Traditional Owners Family Council campaign to stop the Adani Carmichael coal mine proposed on their traditional country. </a:t>
            </a:r>
          </a:p>
          <a:p>
            <a:pPr marL="0" indent="0" algn="ctr">
              <a:buNone/>
            </a:pPr>
            <a:r>
              <a:rPr lang="en-AU" sz="1600" dirty="0"/>
              <a:t>She was the 2024 Goldman Environmental Prize winner, a prize which recognises individuals for sustained and significant efforts to protect and enhance the natural environment, often at great personal risk.</a:t>
            </a:r>
          </a:p>
        </p:txBody>
      </p:sp>
    </p:spTree>
    <p:extLst>
      <p:ext uri="{BB962C8B-B14F-4D97-AF65-F5344CB8AC3E}">
        <p14:creationId xmlns:p14="http://schemas.microsoft.com/office/powerpoint/2010/main" val="327620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CE70D8-0C8B-806E-09BB-0C79AE8D920D}"/>
              </a:ext>
            </a:extLst>
          </p:cNvPr>
          <p:cNvPicPr>
            <a:picLocks noChangeAspect="1"/>
          </p:cNvPicPr>
          <p:nvPr/>
        </p:nvPicPr>
        <p:blipFill rotWithShape="1">
          <a:blip r:embed="rId2"/>
          <a:srcRect r="3" b="636"/>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A9A0164A-0538-D9CE-7459-A42255BCBDDC}"/>
              </a:ext>
            </a:extLst>
          </p:cNvPr>
          <p:cNvSpPr>
            <a:spLocks noGrp="1"/>
          </p:cNvSpPr>
          <p:nvPr>
            <p:ph idx="1"/>
          </p:nvPr>
        </p:nvSpPr>
        <p:spPr>
          <a:xfrm>
            <a:off x="7284251" y="1469823"/>
            <a:ext cx="4140013" cy="4333447"/>
          </a:xfrm>
        </p:spPr>
        <p:txBody>
          <a:bodyPr>
            <a:normAutofit/>
          </a:bodyPr>
          <a:lstStyle/>
          <a:p>
            <a:pPr marL="0" indent="0" algn="ctr">
              <a:buNone/>
            </a:pPr>
            <a:r>
              <a:rPr lang="en-AU" sz="3600" b="1" dirty="0" err="1"/>
              <a:t>Nayuka</a:t>
            </a:r>
            <a:r>
              <a:rPr lang="en-AU" sz="3600" b="1" dirty="0"/>
              <a:t> Gorrie</a:t>
            </a:r>
          </a:p>
          <a:p>
            <a:pPr marL="0" indent="0" algn="ctr">
              <a:buNone/>
            </a:pPr>
            <a:r>
              <a:rPr lang="en-AU" sz="1800" dirty="0"/>
              <a:t>This </a:t>
            </a:r>
            <a:r>
              <a:rPr lang="en-AU" sz="1800" dirty="0" err="1"/>
              <a:t>Gunai</a:t>
            </a:r>
            <a:r>
              <a:rPr lang="en-AU" sz="1800" dirty="0"/>
              <a:t>/Kurnai, </a:t>
            </a:r>
            <a:r>
              <a:rPr lang="en-AU" sz="1800" dirty="0" err="1"/>
              <a:t>Gunditjmara</a:t>
            </a:r>
            <a:r>
              <a:rPr lang="en-AU" sz="1800" dirty="0"/>
              <a:t>, Wiradjuri and Yorta </a:t>
            </a:r>
            <a:r>
              <a:rPr lang="en-AU" sz="1800" dirty="0" err="1"/>
              <a:t>Yorta</a:t>
            </a:r>
            <a:r>
              <a:rPr lang="en-AU" sz="1800" dirty="0"/>
              <a:t> writer has been prominently standing up for Indigenous rights and intersectional feminism for years. Not only are they a television comedy writer, they have been a vocal advocate against brutal incarnation in Australia.</a:t>
            </a:r>
          </a:p>
          <a:p>
            <a:pPr marL="0" indent="0" algn="ctr">
              <a:buNone/>
            </a:pPr>
            <a:r>
              <a:rPr lang="en-AU" sz="1800" dirty="0"/>
              <a:t>Gorrie also joins forces with fellow writer Ashe Davenport to run professional development sessions on defying the sanitised portrayal of parenthood and embracing its often-chaotic realities.</a:t>
            </a:r>
          </a:p>
        </p:txBody>
      </p:sp>
    </p:spTree>
    <p:extLst>
      <p:ext uri="{BB962C8B-B14F-4D97-AF65-F5344CB8AC3E}">
        <p14:creationId xmlns:p14="http://schemas.microsoft.com/office/powerpoint/2010/main" val="382323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886B35-BDDF-2D54-5B5D-C02044BDA142}"/>
              </a:ext>
            </a:extLst>
          </p:cNvPr>
          <p:cNvPicPr>
            <a:picLocks noChangeAspect="1"/>
          </p:cNvPicPr>
          <p:nvPr/>
        </p:nvPicPr>
        <p:blipFill rotWithShape="1">
          <a:blip r:embed="rId2"/>
          <a:srcRect b="2907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054488-48CA-F1C4-207F-53DD5DDDEA6C}"/>
              </a:ext>
            </a:extLst>
          </p:cNvPr>
          <p:cNvSpPr>
            <a:spLocks noGrp="1"/>
          </p:cNvSpPr>
          <p:nvPr>
            <p:ph idx="1"/>
          </p:nvPr>
        </p:nvSpPr>
        <p:spPr>
          <a:xfrm>
            <a:off x="609737" y="869270"/>
            <a:ext cx="3822189" cy="5287085"/>
          </a:xfrm>
        </p:spPr>
        <p:txBody>
          <a:bodyPr>
            <a:normAutofit fontScale="92500" lnSpcReduction="20000"/>
          </a:bodyPr>
          <a:lstStyle/>
          <a:p>
            <a:pPr marL="0" indent="0" algn="ctr">
              <a:buNone/>
            </a:pPr>
            <a:r>
              <a:rPr lang="en-AU" sz="3200" b="0" i="0" dirty="0">
                <a:effectLst/>
                <a:highlight>
                  <a:srgbClr val="FFFFFF"/>
                </a:highlight>
              </a:rPr>
              <a:t>Vanessa Turnbull-Roberts</a:t>
            </a:r>
          </a:p>
          <a:p>
            <a:pPr marL="0" indent="0" algn="ctr">
              <a:buNone/>
            </a:pPr>
            <a:r>
              <a:rPr lang="en-AU" sz="1900" b="0" i="0" dirty="0">
                <a:effectLst/>
                <a:highlight>
                  <a:srgbClr val="FFFFFF"/>
                </a:highlight>
                <a:latin typeface="Aptos" panose="020B0004020202020204" pitchFamily="34" charset="0"/>
              </a:rPr>
              <a:t>As a proud Bundjalung </a:t>
            </a:r>
            <a:r>
              <a:rPr lang="en-AU" sz="1900" b="0" i="0" dirty="0" err="1">
                <a:effectLst/>
                <a:highlight>
                  <a:srgbClr val="FFFFFF"/>
                </a:highlight>
                <a:latin typeface="Aptos" panose="020B0004020202020204" pitchFamily="34" charset="0"/>
              </a:rPr>
              <a:t>Widjabul</a:t>
            </a:r>
            <a:r>
              <a:rPr lang="en-AU" sz="1900" b="0" i="0" dirty="0">
                <a:effectLst/>
                <a:highlight>
                  <a:srgbClr val="FFFFFF"/>
                </a:highlight>
                <a:latin typeface="Aptos" panose="020B0004020202020204" pitchFamily="34" charset="0"/>
              </a:rPr>
              <a:t> Wia-</a:t>
            </a:r>
            <a:r>
              <a:rPr lang="en-AU" sz="1900" b="0" i="0" dirty="0" err="1">
                <a:effectLst/>
                <a:highlight>
                  <a:srgbClr val="FFFFFF"/>
                </a:highlight>
                <a:latin typeface="Aptos" panose="020B0004020202020204" pitchFamily="34" charset="0"/>
              </a:rPr>
              <a:t>bal</a:t>
            </a:r>
            <a:r>
              <a:rPr lang="en-AU" sz="1900" b="0" i="0" dirty="0">
                <a:effectLst/>
                <a:highlight>
                  <a:srgbClr val="FFFFFF"/>
                </a:highlight>
                <a:latin typeface="Aptos" panose="020B0004020202020204" pitchFamily="34" charset="0"/>
              </a:rPr>
              <a:t> woman, Turnbull-Roberts has spent years working as a human rights lawyer to highlight the importance of abolishing child protection in the lives of First Nations communities and juvenile detention centres.</a:t>
            </a:r>
          </a:p>
          <a:p>
            <a:pPr marL="0" indent="0" algn="ctr">
              <a:buNone/>
            </a:pPr>
            <a:r>
              <a:rPr lang="en-AU" sz="1900" b="0" i="0" dirty="0">
                <a:effectLst/>
                <a:highlight>
                  <a:srgbClr val="FFFFFF"/>
                </a:highlight>
                <a:latin typeface="Aptos" panose="020B0004020202020204" pitchFamily="34" charset="0"/>
              </a:rPr>
              <a:t>She has recently been appointed as the Commissioner for Aboriginal and Torres Strait Islander Children and Young People and is also a </a:t>
            </a:r>
            <a:r>
              <a:rPr lang="en-AU" sz="1900" b="0" i="0" dirty="0" err="1">
                <a:effectLst/>
                <a:highlight>
                  <a:srgbClr val="FFFFFF"/>
                </a:highlight>
                <a:latin typeface="Aptos" panose="020B0004020202020204" pitchFamily="34" charset="0"/>
              </a:rPr>
              <a:t>Fullbright</a:t>
            </a:r>
            <a:r>
              <a:rPr lang="en-AU" sz="1900" b="0" i="0" dirty="0">
                <a:effectLst/>
                <a:highlight>
                  <a:srgbClr val="FFFFFF"/>
                </a:highlight>
                <a:latin typeface="Aptos" panose="020B0004020202020204" pitchFamily="34" charset="0"/>
              </a:rPr>
              <a:t> Scholar.</a:t>
            </a:r>
          </a:p>
          <a:p>
            <a:pPr marL="0" indent="0" algn="ctr">
              <a:buNone/>
            </a:pPr>
            <a:r>
              <a:rPr lang="en-AU" sz="1900" b="0" i="0" dirty="0">
                <a:effectLst/>
                <a:highlight>
                  <a:srgbClr val="FFFFFF"/>
                </a:highlight>
                <a:latin typeface="Aptos" panose="020B0004020202020204" pitchFamily="34" charset="0"/>
              </a:rPr>
              <a:t>She has been published in </a:t>
            </a:r>
            <a:r>
              <a:rPr lang="en-AU" sz="1900" b="0" i="1" dirty="0">
                <a:effectLst/>
                <a:highlight>
                  <a:srgbClr val="FFFFFF"/>
                </a:highlight>
                <a:latin typeface="Aptos" panose="020B0004020202020204" pitchFamily="34" charset="0"/>
              </a:rPr>
              <a:t>The Guardian,</a:t>
            </a:r>
            <a:r>
              <a:rPr lang="en-AU" sz="1900" b="0" i="0" dirty="0">
                <a:effectLst/>
                <a:highlight>
                  <a:srgbClr val="FFFFFF"/>
                </a:highlight>
                <a:latin typeface="Aptos" panose="020B0004020202020204" pitchFamily="34" charset="0"/>
              </a:rPr>
              <a:t> Victorian Women’s Trust, </a:t>
            </a:r>
            <a:r>
              <a:rPr lang="en-AU" sz="1900" b="0" i="0" dirty="0" err="1">
                <a:effectLst/>
                <a:highlight>
                  <a:srgbClr val="FFFFFF"/>
                </a:highlight>
                <a:latin typeface="Aptos" panose="020B0004020202020204" pitchFamily="34" charset="0"/>
              </a:rPr>
              <a:t>Junkee</a:t>
            </a:r>
            <a:r>
              <a:rPr lang="en-AU" sz="1900" b="0" i="0" dirty="0">
                <a:effectLst/>
                <a:highlight>
                  <a:srgbClr val="FFFFFF"/>
                </a:highlight>
                <a:latin typeface="Aptos" panose="020B0004020202020204" pitchFamily="34" charset="0"/>
              </a:rPr>
              <a:t> and Indigenous X while using the power of storytelling, writing, and advocacy to share the injustices committed against </a:t>
            </a:r>
            <a:r>
              <a:rPr lang="en-AU" sz="1900" dirty="0">
                <a:highlight>
                  <a:srgbClr val="FFFFFF"/>
                </a:highlight>
                <a:latin typeface="Aptos" panose="020B0004020202020204" pitchFamily="34" charset="0"/>
              </a:rPr>
              <a:t>First Nations peoples.</a:t>
            </a:r>
          </a:p>
          <a:p>
            <a:pPr marL="0" indent="0" algn="ctr">
              <a:buNone/>
            </a:pPr>
            <a:endParaRPr lang="en-AU" sz="1900" b="0" i="0" dirty="0">
              <a:effectLst/>
              <a:highlight>
                <a:srgbClr val="FFFFFF"/>
              </a:highlight>
              <a:latin typeface="Aptos" panose="020B0004020202020204" pitchFamily="34" charset="0"/>
            </a:endParaRPr>
          </a:p>
          <a:p>
            <a:pPr marL="0" indent="0" algn="ctr">
              <a:buNone/>
            </a:pPr>
            <a:endParaRPr lang="en-AU" sz="1900" b="0" i="0" dirty="0">
              <a:effectLst/>
              <a:highlight>
                <a:srgbClr val="FFFFFF"/>
              </a:highlight>
              <a:latin typeface="Aptos" panose="020B0004020202020204" pitchFamily="34" charset="0"/>
            </a:endParaRPr>
          </a:p>
          <a:p>
            <a:pPr marL="0" indent="0" algn="ctr">
              <a:buNone/>
            </a:pPr>
            <a:endParaRPr lang="en-AU" sz="1900" b="0" i="0" dirty="0">
              <a:effectLst/>
              <a:highlight>
                <a:srgbClr val="FFFFFF"/>
              </a:highlight>
              <a:latin typeface="Aptos" panose="020B0004020202020204" pitchFamily="34" charset="0"/>
            </a:endParaRPr>
          </a:p>
          <a:p>
            <a:endParaRPr lang="en-AU" sz="1700" dirty="0"/>
          </a:p>
        </p:txBody>
      </p:sp>
    </p:spTree>
    <p:extLst>
      <p:ext uri="{BB962C8B-B14F-4D97-AF65-F5344CB8AC3E}">
        <p14:creationId xmlns:p14="http://schemas.microsoft.com/office/powerpoint/2010/main" val="213521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09AB2D-2714-DE1B-E3FB-C8B5AC42956D}"/>
              </a:ext>
            </a:extLst>
          </p:cNvPr>
          <p:cNvSpPr>
            <a:spLocks noGrp="1"/>
          </p:cNvSpPr>
          <p:nvPr>
            <p:ph idx="1"/>
          </p:nvPr>
        </p:nvSpPr>
        <p:spPr>
          <a:xfrm>
            <a:off x="1137034" y="235390"/>
            <a:ext cx="3158741" cy="6622610"/>
          </a:xfrm>
        </p:spPr>
        <p:txBody>
          <a:bodyPr>
            <a:normAutofit fontScale="92500" lnSpcReduction="10000"/>
          </a:bodyPr>
          <a:lstStyle/>
          <a:p>
            <a:pPr marL="0" indent="0" algn="ctr">
              <a:buNone/>
            </a:pPr>
            <a:r>
              <a:rPr lang="en-AU" sz="3600" b="1" dirty="0"/>
              <a:t>Joe Williams</a:t>
            </a:r>
          </a:p>
          <a:p>
            <a:pPr marL="0" indent="0" algn="ctr">
              <a:buNone/>
            </a:pPr>
            <a:r>
              <a:rPr lang="en-AU" sz="1700" dirty="0"/>
              <a:t>Joe is a proud Wiradjuri/</a:t>
            </a:r>
            <a:r>
              <a:rPr lang="en-AU" sz="1700" dirty="0" err="1"/>
              <a:t>Wolgalu</a:t>
            </a:r>
            <a:r>
              <a:rPr lang="en-AU" sz="1700" dirty="0"/>
              <a:t>, First Nations Aboriginal man born in Cowra, raised in Wagga NSW, Australia. Joe played in the National Rugby League for South Sydney Rabbitohs, Penrith Panthers and Canterbury Bulldogs before switching Joe to professional Boxing in 2009. Joe is a 2x WBF World Jnr Welterweight champion and won an WBC Asia Continental Title. </a:t>
            </a:r>
          </a:p>
          <a:p>
            <a:pPr algn="ctr"/>
            <a:endParaRPr lang="en-AU" sz="1700" dirty="0"/>
          </a:p>
          <a:p>
            <a:pPr marL="0" indent="0" algn="ctr">
              <a:buNone/>
            </a:pPr>
            <a:r>
              <a:rPr lang="en-AU" sz="1700" dirty="0"/>
              <a:t>Although forging a successful professional sporting career, Joe battled the majority of his life with suicidal ideation and Bi Polar Disorder. After a suicide attempt in 2012, Joe felt his purpose was to help people who struggle with mental illness. Through customised workshops Joe talks of dealing with adversities, struggles, resilience, addiction, connection, emotional wellbeing &amp; healing trauma in schools, communities, correctional services, sporting clubs and workplaces. </a:t>
            </a:r>
          </a:p>
        </p:txBody>
      </p:sp>
      <p:pic>
        <p:nvPicPr>
          <p:cNvPr id="4" name="Picture 3">
            <a:extLst>
              <a:ext uri="{FF2B5EF4-FFF2-40B4-BE49-F238E27FC236}">
                <a16:creationId xmlns:a16="http://schemas.microsoft.com/office/drawing/2014/main" id="{3AD93D26-166C-DF5C-992A-8257C8CFF432}"/>
              </a:ext>
            </a:extLst>
          </p:cNvPr>
          <p:cNvPicPr>
            <a:picLocks noChangeAspect="1"/>
          </p:cNvPicPr>
          <p:nvPr/>
        </p:nvPicPr>
        <p:blipFill rotWithShape="1">
          <a:blip r:embed="rId2"/>
          <a:srcRect r="29494"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34234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8EE8-D3C6-92C6-536A-E7F012551AE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D51B4F4-10C8-DEBD-DD3D-DE2A4259B0C6}"/>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188775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C96FACB6E144409CE5B3E68A47EADF" ma:contentTypeVersion="14" ma:contentTypeDescription="Create a new document." ma:contentTypeScope="" ma:versionID="3a30b9639316c97e0df8cf27497626a0">
  <xsd:schema xmlns:xsd="http://www.w3.org/2001/XMLSchema" xmlns:xs="http://www.w3.org/2001/XMLSchema" xmlns:p="http://schemas.microsoft.com/office/2006/metadata/properties" xmlns:ns2="12021e39-d2c4-4300-9434-a1b014537a26" xmlns:ns3="dc892828-f2a2-4982-b446-8bb89ab4bbbe" targetNamespace="http://schemas.microsoft.com/office/2006/metadata/properties" ma:root="true" ma:fieldsID="cc95d7b01be536471823f15fe0882151" ns2:_="" ns3:_="">
    <xsd:import namespace="12021e39-d2c4-4300-9434-a1b014537a26"/>
    <xsd:import namespace="dc892828-f2a2-4982-b446-8bb89ab4bb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21e39-d2c4-4300-9434-a1b014537a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fc495e5-7a42-4726-adb2-1fe679b3a13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892828-f2a2-4982-b446-8bb89ab4bb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ce384c7-4992-4106-9938-515860173c34}" ma:internalName="TaxCatchAll" ma:showField="CatchAllData" ma:web="dc892828-f2a2-4982-b446-8bb89ab4b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021e39-d2c4-4300-9434-a1b014537a26">
      <Terms xmlns="http://schemas.microsoft.com/office/infopath/2007/PartnerControls"/>
    </lcf76f155ced4ddcb4097134ff3c332f>
    <TaxCatchAll xmlns="dc892828-f2a2-4982-b446-8bb89ab4bbbe" xsi:nil="true"/>
  </documentManagement>
</p:properties>
</file>

<file path=customXml/itemProps1.xml><?xml version="1.0" encoding="utf-8"?>
<ds:datastoreItem xmlns:ds="http://schemas.openxmlformats.org/officeDocument/2006/customXml" ds:itemID="{8BF7B167-3136-4C34-B151-E7CF2BF5232A}">
  <ds:schemaRefs>
    <ds:schemaRef ds:uri="http://schemas.microsoft.com/sharepoint/v3/contenttype/forms"/>
  </ds:schemaRefs>
</ds:datastoreItem>
</file>

<file path=customXml/itemProps2.xml><?xml version="1.0" encoding="utf-8"?>
<ds:datastoreItem xmlns:ds="http://schemas.openxmlformats.org/officeDocument/2006/customXml" ds:itemID="{18272E01-A422-4370-ACC7-88D9088A7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21e39-d2c4-4300-9434-a1b014537a26"/>
    <ds:schemaRef ds:uri="dc892828-f2a2-4982-b446-8bb89ab4b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201230-2BB8-40A9-9134-29999996D6D2}">
  <ds:schemaRefs>
    <ds:schemaRef ds:uri="http://schemas.microsoft.com/office/2006/metadata/properties"/>
    <ds:schemaRef ds:uri="http://schemas.microsoft.com/office/infopath/2007/PartnerControls"/>
    <ds:schemaRef ds:uri="12021e39-d2c4-4300-9434-a1b014537a26"/>
    <ds:schemaRef ds:uri="dc892828-f2a2-4982-b446-8bb89ab4bbbe"/>
  </ds:schemaRefs>
</ds:datastoreItem>
</file>

<file path=docProps/app.xml><?xml version="1.0" encoding="utf-8"?>
<Properties xmlns="http://schemas.openxmlformats.org/officeDocument/2006/extended-properties" xmlns:vt="http://schemas.openxmlformats.org/officeDocument/2006/docPropsVTypes">
  <TotalTime>287</TotalTime>
  <Words>579</Words>
  <Application>Microsoft Office PowerPoint</Application>
  <PresentationFormat>Widescreen</PresentationFormat>
  <Paragraphs>22</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Meiryo</vt:lpstr>
      <vt:lpstr>Aptos</vt:lpstr>
      <vt:lpstr>Aptos Display</vt:lpstr>
      <vt:lpstr>Arial</vt:lpstr>
      <vt:lpstr>Office Theme</vt:lpstr>
      <vt:lpstr>Celebrating First Nations Social Change</vt:lpstr>
      <vt:lpstr>PowerPoint Presentation</vt:lpstr>
      <vt:lpstr>Merrissa Nona This extraordinary change maker is the Cairns-based CEO of Deadly Inspiring Youth Doing Good (DIYDG), a youth-led non-profit Aboriginal &amp; Torres Strait Islander Corporation founded in 2016 by passionate, empowered citizens to give young people a platform to do good and lead in their communities.  After spending several years as a passionate community leader, Nona won an APAC Insider Award for Most Empowering Youth-Led Organisation CEO this year. </vt:lpstr>
      <vt:lpstr>PowerPoint Presentation</vt:lpstr>
      <vt:lpstr>PowerPoint Presentation</vt:lpstr>
      <vt:lpstr>PowerPoint Presentation</vt:lpstr>
      <vt:lpstr>PowerPoint Presentation</vt:lpstr>
      <vt:lpstr>PowerPoint Presentation</vt:lpstr>
    </vt:vector>
  </TitlesOfParts>
  <Company>Endeavour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Tamara Baker</dc:creator>
  <cp:lastModifiedBy>Tamara Baker</cp:lastModifiedBy>
  <cp:revision>4</cp:revision>
  <dcterms:created xsi:type="dcterms:W3CDTF">2024-07-01T05:29:52Z</dcterms:created>
  <dcterms:modified xsi:type="dcterms:W3CDTF">2024-07-05T07:01:43Z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0x0101006BC96FACB6E144409CE5B3E68A47EADF</vt:lpwstr>
  </property>
  <property fmtid="{D5CDD505-2E9C-101B-9397-08002B2CF9AE}" pid="3" name="MediaServiceImageTags">
    <vt:lpwstr/>
  </property>
</Properties>
</file>