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  <p:sldId id="266" r:id="rId5"/>
    <p:sldId id="264" r:id="rId6"/>
    <p:sldId id="265" r:id="rId7"/>
    <p:sldId id="267" r:id="rId8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564" y="11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57714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2057577"/>
            <a:ext cx="6341533" cy="1463145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690054"/>
            <a:ext cx="6400800" cy="76905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  <a:latin typeface="Open Sans"/>
                <a:cs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DE10-DD78-EE45-9ABC-5D2D3FF85379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10CA7-4A37-A94E-A448-2751EFFF8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0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78265"/>
            <a:ext cx="8229600" cy="952500"/>
          </a:xfrm>
        </p:spPr>
        <p:txBody>
          <a:bodyPr/>
          <a:lstStyle/>
          <a:p>
            <a:r>
              <a:rPr lang="en-US" dirty="0"/>
              <a:t>Title</a:t>
            </a:r>
          </a:p>
        </p:txBody>
      </p:sp>
      <p:pic>
        <p:nvPicPr>
          <p:cNvPr id="4" name="Picture 3" descr="ComSol-Logo-CMY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0" y="4663218"/>
            <a:ext cx="2533158" cy="76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923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7"/>
          <a:stretch/>
        </p:blipFill>
        <p:spPr>
          <a:xfrm>
            <a:off x="0" y="0"/>
            <a:ext cx="9143999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5115"/>
            <a:ext cx="82296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2">
                    <a:lumMod val="7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57200" y="1981200"/>
            <a:ext cx="8229600" cy="2286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5365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0" b="16667"/>
          <a:stretch/>
        </p:blipFill>
        <p:spPr>
          <a:xfrm>
            <a:off x="1" y="0"/>
            <a:ext cx="9144000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1657615"/>
            <a:ext cx="71882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2">
                    <a:lumMod val="7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1295400" y="2794000"/>
            <a:ext cx="7188200" cy="2286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3970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946" r="1"/>
          <a:stretch/>
        </p:blipFill>
        <p:spPr>
          <a:xfrm>
            <a:off x="-1100198" y="-47362"/>
            <a:ext cx="10244198" cy="576236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10CA7-4A37-A94E-A448-2751EFFF811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5115"/>
            <a:ext cx="82296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2">
                    <a:lumMod val="7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57200" y="1981200"/>
            <a:ext cx="8229600" cy="2286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6501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715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5115"/>
            <a:ext cx="82296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57200" y="1981200"/>
            <a:ext cx="8229600" cy="22860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3196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s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0" b="16667"/>
          <a:stretch/>
        </p:blipFill>
        <p:spPr>
          <a:xfrm rot="10800000">
            <a:off x="1" y="2133600"/>
            <a:ext cx="9144000" cy="35814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5115"/>
            <a:ext cx="8229600" cy="95250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2">
                    <a:lumMod val="7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57200" y="1981200"/>
            <a:ext cx="8229600" cy="2286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89373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DE10-DD78-EE45-9ABC-5D2D3FF85379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10CA7-4A37-A94E-A448-2751EFFF8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6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23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992" y="1434554"/>
            <a:ext cx="8229600" cy="9525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25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48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221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52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9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84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0</Words>
  <Application>Microsoft Office PowerPoint</Application>
  <PresentationFormat>On-screen Show (16:10)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Community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Molloy</dc:creator>
  <cp:lastModifiedBy>Brittney Dau</cp:lastModifiedBy>
  <cp:revision>19</cp:revision>
  <dcterms:created xsi:type="dcterms:W3CDTF">2018-10-25T07:21:55Z</dcterms:created>
  <dcterms:modified xsi:type="dcterms:W3CDTF">2023-01-16T05:41:40Z</dcterms:modified>
</cp:coreProperties>
</file>