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63" r:id="rId4"/>
    <p:sldId id="266" r:id="rId5"/>
    <p:sldId id="264" r:id="rId6"/>
    <p:sldId id="265" r:id="rId7"/>
    <p:sldId id="267" r:id="rId8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2448" y="-35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57714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2057577"/>
            <a:ext cx="6341533" cy="1463145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3690054"/>
            <a:ext cx="6400800" cy="769056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  <a:latin typeface="Open Sans"/>
                <a:cs typeface="Open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 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DE10-DD78-EE45-9ABC-5D2D3FF85379}" type="datetimeFigureOut">
              <a:rPr lang="en-US" smtClean="0"/>
              <a:t>26/10/18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10CA7-4A37-A94E-A448-2751EFFF8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04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778265"/>
            <a:ext cx="8229600" cy="952500"/>
          </a:xfrm>
        </p:spPr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2896130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/>
              <a:t>Sub Title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794923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Vers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07"/>
          <a:stretch/>
        </p:blipFill>
        <p:spPr>
          <a:xfrm>
            <a:off x="0" y="0"/>
            <a:ext cx="9143999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5115"/>
            <a:ext cx="8229600" cy="952500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chemeClr val="tx2">
                    <a:lumMod val="7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457200" y="1981200"/>
            <a:ext cx="8229600" cy="2286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75365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Vers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000" b="16667"/>
          <a:stretch/>
        </p:blipFill>
        <p:spPr>
          <a:xfrm>
            <a:off x="1" y="0"/>
            <a:ext cx="9144000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1657615"/>
            <a:ext cx="7188200" cy="952500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chemeClr val="tx2">
                    <a:lumMod val="7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1295400" y="2794000"/>
            <a:ext cx="7188200" cy="2286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739703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Vers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946" r="1"/>
          <a:stretch/>
        </p:blipFill>
        <p:spPr>
          <a:xfrm>
            <a:off x="-1100198" y="-47362"/>
            <a:ext cx="10244198" cy="576236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10CA7-4A37-A94E-A448-2751EFFF811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5115"/>
            <a:ext cx="8229600" cy="952500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chemeClr val="tx2">
                    <a:lumMod val="7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457200" y="1981200"/>
            <a:ext cx="8229600" cy="2286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765019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Vers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7150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5115"/>
            <a:ext cx="8229600" cy="952500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457200" y="1981200"/>
            <a:ext cx="8229600" cy="2286000"/>
          </a:xfrm>
        </p:spPr>
        <p:txBody>
          <a:bodyPr>
            <a:norm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831965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Vers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000" b="16667"/>
          <a:stretch/>
        </p:blipFill>
        <p:spPr>
          <a:xfrm rot="10800000">
            <a:off x="1" y="2133600"/>
            <a:ext cx="9144000" cy="35814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5115"/>
            <a:ext cx="8229600" cy="952500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chemeClr val="tx2">
                    <a:lumMod val="7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457200" y="1981200"/>
            <a:ext cx="8229600" cy="2286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489373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1DE10-DD78-EE45-9ABC-5D2D3FF85379}" type="datetimeFigureOut">
              <a:rPr lang="en-US" smtClean="0"/>
              <a:t>26/10/18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10CA7-4A37-A94E-A448-2751EFFF8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60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238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 descr="Brace-Logo-CMY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0" y="4720278"/>
            <a:ext cx="1930400" cy="79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125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8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221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52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97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284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0</Words>
  <Application>Microsoft Macintosh PowerPoint</Application>
  <PresentationFormat>On-screen Show (16:10)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Community Solutions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Molloy</dc:creator>
  <cp:lastModifiedBy>Bruce Molloy</cp:lastModifiedBy>
  <cp:revision>17</cp:revision>
  <dcterms:created xsi:type="dcterms:W3CDTF">2018-10-25T07:21:55Z</dcterms:created>
  <dcterms:modified xsi:type="dcterms:W3CDTF">2018-10-26T03:56:21Z</dcterms:modified>
</cp:coreProperties>
</file>