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4"/>
  </p:sldMasterIdLst>
  <p:notesMasterIdLst>
    <p:notesMasterId r:id="rId6"/>
  </p:notesMasterIdLst>
  <p:handoutMasterIdLst>
    <p:handoutMasterId r:id="rId7"/>
  </p:handoutMasterIdLst>
  <p:sldIdLst>
    <p:sldId id="330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33" autoAdjust="0"/>
  </p:normalViewPr>
  <p:slideViewPr>
    <p:cSldViewPr snapToGrid="0" snapToObjects="1">
      <p:cViewPr varScale="1">
        <p:scale>
          <a:sx n="109" d="100"/>
          <a:sy n="109" d="100"/>
        </p:scale>
        <p:origin x="10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2" d="100"/>
          <a:sy n="142" d="100"/>
        </p:scale>
        <p:origin x="37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BFF8CED-A74E-274D-B01C-D3AEA7180B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9840CB-598E-4A47-A5FD-958DFD1BF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B9DF2-0CEE-C74A-AA37-923E069E1C2A}" type="datetimeFigureOut">
              <a:rPr lang="en-US" smtClean="0"/>
              <a:t>14-Sep-19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D0AB34-5724-9F42-9E44-3A7FE4BF0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050C8C-7AAD-4D4B-881C-902E7D766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835C6-BD43-0B47-BBD6-6D303160D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90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2ECFD-B2E0-49DD-9478-FDD0900483BB}" type="datetimeFigureOut">
              <a:rPr lang="en-AU" smtClean="0"/>
              <a:t>14/09/2019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DA859-448E-4ED9-993F-4A4E662FD07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767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51568B-CA17-BD4D-931E-0C1D7F8E5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C8356F02-ED38-4F4C-BD82-C07270EFC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0588"/>
            <a:ext cx="5163629" cy="601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b="1" i="0" dirty="0">
                <a:solidFill>
                  <a:srgbClr val="645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5245F59E-5C97-0A4A-B1C1-6603BB7D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7308"/>
            <a:ext cx="7926513" cy="208671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0FEF61-FA2B-CC41-B3E1-D82579418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8EC78028-87C8-8A4C-B6E3-9703535B1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80000"/>
            <a:ext cx="7419863" cy="19812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829E1C14-D187-8B49-ACCA-A527A7B868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3324113"/>
            <a:ext cx="7419863" cy="2362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0345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8A6CC-6322-AF44-A5BB-CCC43BD5E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34C7BA-FE4D-AC4F-BEAD-A4E31024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2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71C6ED-3120-4C4A-913F-01221CF13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95221B3-CFFA-884B-89F1-01B64455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8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D201B1-8867-7E4C-AF62-7708D1D2F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96E4220-B179-9445-A722-5B636D03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1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ECFC8A-3254-C44D-970A-BF515B578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8484617-0172-7F45-BEE5-0C0CCFC4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2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29418-1D73-7540-AB73-BF4F68C3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975350" cy="92066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FC3C51-2069-E846-85D7-367374AC3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A9B49E-7D25-9740-BC2E-92EA82301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16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57A61-652E-0E44-973E-D7D39231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87316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0F4899-1543-AC48-9A21-C3AF9F404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1" y="1681163"/>
            <a:ext cx="3868340" cy="65827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9CAE8-1D85-F942-8028-0F943928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1" y="2505075"/>
            <a:ext cx="3868340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A5338E-8E4B-194C-8C74-597D6C85A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65827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46A473-5581-E145-8195-69BBC317F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97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0AB17-9BC9-AD49-81A0-0F7E4292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132556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xmlns="" id="{8ADAF529-1560-CC4A-8798-1894913747E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0000" y="2003425"/>
            <a:ext cx="7886700" cy="363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286498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xmlns="" id="{2EF5811C-E467-ED4A-B94D-1A0B42EFA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1"/>
            <a:ext cx="7886700" cy="1325563"/>
          </a:xfrm>
        </p:spPr>
        <p:txBody>
          <a:bodyPr lIns="90000" tIns="46800" rIns="90000" bIns="46800" anchor="t" anchorCtr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xmlns="" id="{A1E4ED61-1122-054E-BF75-88981B4DB2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0000" y="2351315"/>
            <a:ext cx="7886700" cy="3574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893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ns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7CBE8D1-156B-704F-86E5-39CF9C38E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1"/>
            <a:ext cx="7985473" cy="1122545"/>
          </a:xfrm>
        </p:spPr>
        <p:txBody>
          <a:bodyPr anchor="t" anchorCtr="0"/>
          <a:lstStyle>
            <a:lvl1pPr>
              <a:defRPr sz="315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65C0D04-7DEC-B741-92CB-E9EC44826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8613DE25-DD03-CA44-9FB7-BB229242042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40000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C849B50E-DF63-B542-A70B-6F24B8E0AC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95828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A136479-FBDD-974F-933E-399E939D16B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287913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B750E2BD-7E6B-604D-9D8D-266D73735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715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656A072B-D9DE-1044-A893-B509B60B2C2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049715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839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84345C-0823-584C-9315-BBBDD55AD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D9B7A7F4-09F1-0044-8913-DA8CD6129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0588"/>
            <a:ext cx="5163629" cy="601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b="1" i="0" dirty="0">
                <a:solidFill>
                  <a:srgbClr val="645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F548F5E-B6E4-D742-BFE4-F4563B6D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7308"/>
            <a:ext cx="5295535" cy="132556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4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8EC78028-87C8-8A4C-B6E3-9703535B1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80000"/>
            <a:ext cx="7419863" cy="19812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829E1C14-D187-8B49-ACCA-A527A7B868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3324113"/>
            <a:ext cx="7419863" cy="2362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0367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16BE41-8AF0-9F4A-8F85-4E9B4E800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7977"/>
            <a:ext cx="7772400" cy="530802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6459A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42089C0-BD9E-9C44-93B5-BCEB6760E2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5800" y="1427163"/>
            <a:ext cx="7772400" cy="44450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F8A25C-0B60-2E45-BAF2-175D6FD4B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D9B7A7F4-09F1-0044-8913-DA8CD6129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0588"/>
            <a:ext cx="5163629" cy="601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b="1" i="0" dirty="0">
                <a:solidFill>
                  <a:srgbClr val="645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C342EE9E-2940-364A-83F5-5AE58DB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7308"/>
            <a:ext cx="4834105" cy="132556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51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043AE4-5CF9-BE4E-B183-A7098AC9C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C65FF-4D00-F54C-AEA8-7EDDB2C4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49" y="1440000"/>
            <a:ext cx="7232073" cy="2561984"/>
          </a:xfrm>
        </p:spPr>
        <p:txBody>
          <a:bodyPr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F16458-6617-7644-90E1-971BF248E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335C788-DB0B-E344-B84E-CDAA3066C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ADC271E9-94C1-3246-A35A-C6CC0EAEA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2F38B127-DF6D-6E48-AD32-2056E4BF47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40000"/>
            <a:ext cx="7975350" cy="939800"/>
          </a:xfrm>
        </p:spPr>
        <p:txBody>
          <a:bodyPr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016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8D5361-ABF6-254E-B566-DBCCF4330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57A61-652E-0E44-973E-D7D39231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89691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0F4899-1543-AC48-9A21-C3AF9F404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1" y="1681163"/>
            <a:ext cx="3868340" cy="69390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9CAE8-1D85-F942-8028-0F943928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1" y="2505075"/>
            <a:ext cx="3868340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A5338E-8E4B-194C-8C74-597D6C85A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69390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46A473-5581-E145-8195-69BBC317F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77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77A906-AE1B-FE45-8041-36FC98D2E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0AB17-9BC9-AD49-81A0-0F7E4292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1325563"/>
          </a:xfrm>
        </p:spPr>
        <p:txBody>
          <a:bodyPr tIns="4680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xmlns="" id="{8ADAF529-1560-CC4A-8798-1894913747E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0000" y="2003425"/>
            <a:ext cx="7886700" cy="363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522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2719F0-99A1-5B44-A0E1-673D2229B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xmlns="" id="{2EF5811C-E467-ED4A-B94D-1A0B42EFA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1"/>
            <a:ext cx="7886700" cy="1325563"/>
          </a:xfrm>
        </p:spPr>
        <p:txBody>
          <a:bodyPr lIns="90000" tIns="46800" rIns="90000" bIns="46800" anchor="t" anchorCtr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xmlns="" id="{A1E4ED61-1122-054E-BF75-88981B4DB2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0000" y="2232562"/>
            <a:ext cx="7886700" cy="3669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22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hree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02722A-6E6F-9048-86A1-916E029AD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7CBE8D1-156B-704F-86E5-39CF9C38E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52718"/>
            <a:ext cx="7985473" cy="1400530"/>
          </a:xfrm>
        </p:spPr>
        <p:txBody>
          <a:bodyPr anchor="t" anchorCtr="0"/>
          <a:lstStyle>
            <a:lvl1pPr>
              <a:defRPr sz="315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65C0D04-7DEC-B741-92CB-E9EC44826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8613DE25-DD03-CA44-9FB7-BB229242042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40000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C849B50E-DF63-B542-A70B-6F24B8E0AC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86922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A136479-FBDD-974F-933E-399E939D16B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279007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B750E2BD-7E6B-604D-9D8D-266D73735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715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656A072B-D9DE-1044-A893-B509B60B2C2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049715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1199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635867-D519-FC4D-8FA0-72CBD7AA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AD3ED7-4A1B-344A-AD89-107DB366C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4492D6-41EA-E147-9820-0624AF09789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6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88" r:id="rId11"/>
    <p:sldLayoutId id="2147483689" r:id="rId12"/>
    <p:sldLayoutId id="2147483690" r:id="rId13"/>
    <p:sldLayoutId id="2147483691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Dynamics AX2012 – How to </a:t>
            </a:r>
            <a:r>
              <a:rPr lang="en-AU" sz="3100" dirty="0"/>
              <a:t>Approve Purchase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354851"/>
            <a:ext cx="8001000" cy="503809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/>
              <a:t>You will be notified by email or an AX Alert.  	</a:t>
            </a:r>
          </a:p>
          <a:p>
            <a:r>
              <a:rPr lang="en-US" sz="2000" dirty="0"/>
              <a:t>Navigate to Dynamics AX </a:t>
            </a:r>
          </a:p>
          <a:p>
            <a:r>
              <a:rPr lang="en-AU" sz="2000" dirty="0"/>
              <a:t>Select Home: Common &gt; Work items &gt; Work items assigned to 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Highlight the Line and Select “</a:t>
            </a:r>
            <a:r>
              <a:rPr lang="en-US" sz="2000" b="1" dirty="0"/>
              <a:t>Actions</a:t>
            </a:r>
            <a:r>
              <a:rPr lang="en-US" sz="2000" dirty="0"/>
              <a:t>” button to Approve or Reject</a:t>
            </a:r>
          </a:p>
          <a:p>
            <a:r>
              <a:rPr lang="en-US" sz="2000" dirty="0"/>
              <a:t>To view Purchase Order in more detail, double Left mouse select to Open.   </a:t>
            </a:r>
            <a:r>
              <a:rPr lang="en-US" sz="2000" b="1" dirty="0"/>
              <a:t>OR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Navigate to Accounts Payable&gt;Common&gt;Purchase Orders &gt; Purchase Orders assigned to me</a:t>
            </a:r>
          </a:p>
          <a:p>
            <a:pPr marL="1028700" lvl="3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55D644-7C06-4801-B564-09EA57598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52163" y="4349047"/>
            <a:ext cx="4450326" cy="142300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59628B-5679-42FE-973C-2F01C2412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53" y="2578368"/>
            <a:ext cx="5920552" cy="94909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DB85FD2-944F-4475-BA8F-BB27BA80F3A0}"/>
              </a:ext>
            </a:extLst>
          </p:cNvPr>
          <p:cNvSpPr/>
          <p:nvPr/>
        </p:nvSpPr>
        <p:spPr>
          <a:xfrm>
            <a:off x="6540910" y="2809567"/>
            <a:ext cx="715296" cy="243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C8370B5-C682-47ED-9C6E-463B38C5750E}"/>
              </a:ext>
            </a:extLst>
          </p:cNvPr>
          <p:cNvSpPr/>
          <p:nvPr/>
        </p:nvSpPr>
        <p:spPr>
          <a:xfrm>
            <a:off x="6082558" y="4717649"/>
            <a:ext cx="905182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351068"/>
      </p:ext>
    </p:extLst>
  </p:cSld>
  <p:clrMapOvr>
    <a:masterClrMapping/>
  </p:clrMapOvr>
</p:sld>
</file>

<file path=ppt/theme/theme1.xml><?xml version="1.0" encoding="utf-8"?>
<a:theme xmlns:a="http://schemas.openxmlformats.org/drawingml/2006/main" name="EF_Theme">
  <a:themeElements>
    <a:clrScheme name="EF_COLOURS">
      <a:dk1>
        <a:srgbClr val="4D4D4F"/>
      </a:dk1>
      <a:lt1>
        <a:srgbClr val="FFFFFF"/>
      </a:lt1>
      <a:dk2>
        <a:srgbClr val="4D4D4F"/>
      </a:dk2>
      <a:lt2>
        <a:srgbClr val="E6E7E8"/>
      </a:lt2>
      <a:accent1>
        <a:srgbClr val="6459A7"/>
      </a:accent1>
      <a:accent2>
        <a:srgbClr val="D32846"/>
      </a:accent2>
      <a:accent3>
        <a:srgbClr val="983C90"/>
      </a:accent3>
      <a:accent4>
        <a:srgbClr val="EE7623"/>
      </a:accent4>
      <a:accent5>
        <a:srgbClr val="A39BCF"/>
      </a:accent5>
      <a:accent6>
        <a:srgbClr val="00A3E0"/>
      </a:accent6>
      <a:hlink>
        <a:srgbClr val="E6E7E8"/>
      </a:hlink>
      <a:folHlink>
        <a:srgbClr val="6458A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_4x3_MASTER" id="{4C964187-CEA4-8745-9419-B99B68CA689B}" vid="{CA6726A0-905B-8F41-975B-ED9906746A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E4F39745CA846A0DAEF5721863DCE" ma:contentTypeVersion="0" ma:contentTypeDescription="Create a new document." ma:contentTypeScope="" ma:versionID="bc77975d916644912f9d1a9baf1172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EA6A62-527A-4C45-B39C-036FA980C5B6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387139-F5B7-466C-98AB-AF07EEC05A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21DFF4-D4D3-4551-B43F-DA98CB0D40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54979</TotalTime>
  <Words>19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EF_Theme</vt:lpstr>
      <vt:lpstr>Dynamics AX2012 – How to Approve Purchase Orders</vt:lpstr>
    </vt:vector>
  </TitlesOfParts>
  <Company>Endeavour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AX2012 - Purchase Order Approval</dc:title>
  <dc:creator>i.crooke@endeavour.com.au</dc:creator>
  <cp:lastModifiedBy>Jenny Hutchens</cp:lastModifiedBy>
  <cp:revision>148</cp:revision>
  <cp:lastPrinted>2018-10-25T00:29:00Z</cp:lastPrinted>
  <dcterms:created xsi:type="dcterms:W3CDTF">2018-08-21T03:47:52Z</dcterms:created>
  <dcterms:modified xsi:type="dcterms:W3CDTF">2019-09-14T06:46:21Z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0x010100313E4F39745CA846A0DAEF5721863DCE</vt:lpwstr>
  </property>
</Properties>
</file>